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1" r:id="rId4"/>
    <p:sldId id="322" r:id="rId5"/>
    <p:sldId id="357" r:id="rId6"/>
    <p:sldId id="358" r:id="rId7"/>
    <p:sldId id="359" r:id="rId8"/>
    <p:sldId id="360" r:id="rId9"/>
    <p:sldId id="361" r:id="rId10"/>
    <p:sldId id="259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4844B7-96EB-493B-8A29-36CE3D0402C3}" v="249" dt="2024-08-12T21:29:46.3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CA4844B7-96EB-493B-8A29-36CE3D0402C3}"/>
    <pc:docChg chg="custSel addSld delSld modSld sldOrd">
      <pc:chgData name="Michael Kuniega" userId="999f7fd1-0dc3-4cba-81fd-6a42a8d75a98" providerId="ADAL" clId="{CA4844B7-96EB-493B-8A29-36CE3D0402C3}" dt="2024-08-12T21:29:46.322" v="834" actId="255"/>
      <pc:docMkLst>
        <pc:docMk/>
      </pc:docMkLst>
      <pc:sldChg chg="modSp mod">
        <pc:chgData name="Michael Kuniega" userId="999f7fd1-0dc3-4cba-81fd-6a42a8d75a98" providerId="ADAL" clId="{CA4844B7-96EB-493B-8A29-36CE3D0402C3}" dt="2024-08-12T01:23:18.459" v="34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CA4844B7-96EB-493B-8A29-36CE3D0402C3}" dt="2024-08-12T01:23:18.459" v="34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del">
        <pc:chgData name="Michael Kuniega" userId="999f7fd1-0dc3-4cba-81fd-6a42a8d75a98" providerId="ADAL" clId="{CA4844B7-96EB-493B-8A29-36CE3D0402C3}" dt="2024-08-12T01:26:07.838" v="37" actId="47"/>
        <pc:sldMkLst>
          <pc:docMk/>
          <pc:sldMk cId="1069290074" sldId="257"/>
        </pc:sldMkLst>
      </pc:sldChg>
      <pc:sldChg chg="addSp delSp modSp add mod">
        <pc:chgData name="Michael Kuniega" userId="999f7fd1-0dc3-4cba-81fd-6a42a8d75a98" providerId="ADAL" clId="{CA4844B7-96EB-493B-8A29-36CE3D0402C3}" dt="2024-08-12T01:29:07.608" v="70" actId="14100"/>
        <pc:sldMkLst>
          <pc:docMk/>
          <pc:sldMk cId="1476911446" sldId="257"/>
        </pc:sldMkLst>
        <pc:spChg chg="mod">
          <ac:chgData name="Michael Kuniega" userId="999f7fd1-0dc3-4cba-81fd-6a42a8d75a98" providerId="ADAL" clId="{CA4844B7-96EB-493B-8A29-36CE3D0402C3}" dt="2024-08-12T01:29:07.608" v="70" actId="14100"/>
          <ac:spMkLst>
            <pc:docMk/>
            <pc:sldMk cId="1476911446" sldId="257"/>
            <ac:spMk id="2" creationId="{038FE169-EAB3-4EDC-BFD1-AA5BE127BA19}"/>
          </ac:spMkLst>
        </pc:spChg>
        <pc:spChg chg="add mod">
          <ac:chgData name="Michael Kuniega" userId="999f7fd1-0dc3-4cba-81fd-6a42a8d75a98" providerId="ADAL" clId="{CA4844B7-96EB-493B-8A29-36CE3D0402C3}" dt="2024-08-12T01:28:22.809" v="65" actId="1035"/>
          <ac:spMkLst>
            <pc:docMk/>
            <pc:sldMk cId="1476911446" sldId="257"/>
            <ac:spMk id="11" creationId="{697242B5-A440-8756-3809-450DC1329C52}"/>
          </ac:spMkLst>
        </pc:spChg>
        <pc:inkChg chg="del mod">
          <ac:chgData name="Michael Kuniega" userId="999f7fd1-0dc3-4cba-81fd-6a42a8d75a98" providerId="ADAL" clId="{CA4844B7-96EB-493B-8A29-36CE3D0402C3}" dt="2024-08-12T01:26:59.886" v="45" actId="478"/>
          <ac:inkMkLst>
            <pc:docMk/>
            <pc:sldMk cId="1476911446" sldId="257"/>
            <ac:inkMk id="16" creationId="{769B953C-609D-4420-836F-C15799A094F3}"/>
          </ac:inkMkLst>
        </pc:inkChg>
        <pc:cxnChg chg="add mod">
          <ac:chgData name="Michael Kuniega" userId="999f7fd1-0dc3-4cba-81fd-6a42a8d75a98" providerId="ADAL" clId="{CA4844B7-96EB-493B-8A29-36CE3D0402C3}" dt="2024-08-12T01:27:31.185" v="48" actId="208"/>
          <ac:cxnSpMkLst>
            <pc:docMk/>
            <pc:sldMk cId="1476911446" sldId="257"/>
            <ac:cxnSpMk id="4" creationId="{B3373472-98D8-AC98-8CF5-55776090E64A}"/>
          </ac:cxnSpMkLst>
        </pc:cxnChg>
        <pc:cxnChg chg="add mod">
          <ac:chgData name="Michael Kuniega" userId="999f7fd1-0dc3-4cba-81fd-6a42a8d75a98" providerId="ADAL" clId="{CA4844B7-96EB-493B-8A29-36CE3D0402C3}" dt="2024-08-12T01:27:48.707" v="54" actId="14100"/>
          <ac:cxnSpMkLst>
            <pc:docMk/>
            <pc:sldMk cId="1476911446" sldId="257"/>
            <ac:cxnSpMk id="5" creationId="{E3BB7682-7278-0596-AB5B-0999F04E27F2}"/>
          </ac:cxnSpMkLst>
        </pc:cxnChg>
        <pc:cxnChg chg="add mod">
          <ac:chgData name="Michael Kuniega" userId="999f7fd1-0dc3-4cba-81fd-6a42a8d75a98" providerId="ADAL" clId="{CA4844B7-96EB-493B-8A29-36CE3D0402C3}" dt="2024-08-12T01:27:41.273" v="52" actId="14100"/>
          <ac:cxnSpMkLst>
            <pc:docMk/>
            <pc:sldMk cId="1476911446" sldId="257"/>
            <ac:cxnSpMk id="6" creationId="{ADBA4DF8-0A5C-D16B-AA66-6F2CD523B76F}"/>
          </ac:cxnSpMkLst>
        </pc:cxnChg>
      </pc:sldChg>
      <pc:sldChg chg="del">
        <pc:chgData name="Michael Kuniega" userId="999f7fd1-0dc3-4cba-81fd-6a42a8d75a98" providerId="ADAL" clId="{CA4844B7-96EB-493B-8A29-36CE3D0402C3}" dt="2024-08-12T01:26:04.493" v="35" actId="47"/>
        <pc:sldMkLst>
          <pc:docMk/>
          <pc:sldMk cId="654057002" sldId="259"/>
        </pc:sldMkLst>
      </pc:sldChg>
      <pc:sldChg chg="addSp modSp add mod modClrScheme chgLayout">
        <pc:chgData name="Michael Kuniega" userId="999f7fd1-0dc3-4cba-81fd-6a42a8d75a98" providerId="ADAL" clId="{CA4844B7-96EB-493B-8A29-36CE3D0402C3}" dt="2024-08-12T02:18:05.396" v="801" actId="115"/>
        <pc:sldMkLst>
          <pc:docMk/>
          <pc:sldMk cId="2548965368" sldId="259"/>
        </pc:sldMkLst>
        <pc:spChg chg="add mod">
          <ac:chgData name="Michael Kuniega" userId="999f7fd1-0dc3-4cba-81fd-6a42a8d75a98" providerId="ADAL" clId="{CA4844B7-96EB-493B-8A29-36CE3D0402C3}" dt="2024-08-12T02:17:43.963" v="799" actId="20577"/>
          <ac:spMkLst>
            <pc:docMk/>
            <pc:sldMk cId="2548965368" sldId="259"/>
            <ac:spMk id="3" creationId="{433C10AF-C323-5F40-E2FA-9B45E434ED76}"/>
          </ac:spMkLst>
        </pc:spChg>
        <pc:spChg chg="mod">
          <ac:chgData name="Michael Kuniega" userId="999f7fd1-0dc3-4cba-81fd-6a42a8d75a98" providerId="ADAL" clId="{CA4844B7-96EB-493B-8A29-36CE3D0402C3}" dt="2024-08-12T02:17:20.812" v="785" actId="14100"/>
          <ac:spMkLst>
            <pc:docMk/>
            <pc:sldMk cId="2548965368" sldId="259"/>
            <ac:spMk id="4" creationId="{00000000-0000-0000-0000-000000000000}"/>
          </ac:spMkLst>
        </pc:spChg>
        <pc:spChg chg="mod">
          <ac:chgData name="Michael Kuniega" userId="999f7fd1-0dc3-4cba-81fd-6a42a8d75a98" providerId="ADAL" clId="{CA4844B7-96EB-493B-8A29-36CE3D0402C3}" dt="2024-08-12T02:17:56.980" v="800" actId="1076"/>
          <ac:spMkLst>
            <pc:docMk/>
            <pc:sldMk cId="2548965368" sldId="259"/>
            <ac:spMk id="7" creationId="{00000000-0000-0000-0000-000000000000}"/>
          </ac:spMkLst>
        </pc:spChg>
        <pc:spChg chg="mod">
          <ac:chgData name="Michael Kuniega" userId="999f7fd1-0dc3-4cba-81fd-6a42a8d75a98" providerId="ADAL" clId="{CA4844B7-96EB-493B-8A29-36CE3D0402C3}" dt="2024-08-12T02:17:56.980" v="800" actId="1076"/>
          <ac:spMkLst>
            <pc:docMk/>
            <pc:sldMk cId="2548965368" sldId="259"/>
            <ac:spMk id="8" creationId="{00000000-0000-0000-0000-000000000000}"/>
          </ac:spMkLst>
        </pc:spChg>
        <pc:spChg chg="mod">
          <ac:chgData name="Michael Kuniega" userId="999f7fd1-0dc3-4cba-81fd-6a42a8d75a98" providerId="ADAL" clId="{CA4844B7-96EB-493B-8A29-36CE3D0402C3}" dt="2024-08-12T02:18:05.396" v="801" actId="115"/>
          <ac:spMkLst>
            <pc:docMk/>
            <pc:sldMk cId="2548965368" sldId="259"/>
            <ac:spMk id="9" creationId="{00000000-0000-0000-0000-000000000000}"/>
          </ac:spMkLst>
        </pc:spChg>
        <pc:picChg chg="mod">
          <ac:chgData name="Michael Kuniega" userId="999f7fd1-0dc3-4cba-81fd-6a42a8d75a98" providerId="ADAL" clId="{CA4844B7-96EB-493B-8A29-36CE3D0402C3}" dt="2024-08-12T02:17:56.980" v="800" actId="1076"/>
          <ac:picMkLst>
            <pc:docMk/>
            <pc:sldMk cId="2548965368" sldId="259"/>
            <ac:picMk id="10" creationId="{00000000-0000-0000-0000-000000000000}"/>
          </ac:picMkLst>
        </pc:picChg>
      </pc:sldChg>
      <pc:sldChg chg="delSp modSp mod ord">
        <pc:chgData name="Michael Kuniega" userId="999f7fd1-0dc3-4cba-81fd-6a42a8d75a98" providerId="ADAL" clId="{CA4844B7-96EB-493B-8A29-36CE3D0402C3}" dt="2024-08-12T01:36:16.768" v="329" actId="1076"/>
        <pc:sldMkLst>
          <pc:docMk/>
          <pc:sldMk cId="2607644719" sldId="261"/>
        </pc:sldMkLst>
        <pc:spChg chg="mod">
          <ac:chgData name="Michael Kuniega" userId="999f7fd1-0dc3-4cba-81fd-6a42a8d75a98" providerId="ADAL" clId="{CA4844B7-96EB-493B-8A29-36CE3D0402C3}" dt="2024-08-12T01:30:44.174" v="180" actId="14100"/>
          <ac:spMkLst>
            <pc:docMk/>
            <pc:sldMk cId="2607644719" sldId="261"/>
            <ac:spMk id="2" creationId="{00000000-0000-0000-0000-000000000000}"/>
          </ac:spMkLst>
        </pc:spChg>
        <pc:spChg chg="mod">
          <ac:chgData name="Michael Kuniega" userId="999f7fd1-0dc3-4cba-81fd-6a42a8d75a98" providerId="ADAL" clId="{CA4844B7-96EB-493B-8A29-36CE3D0402C3}" dt="2024-08-12T01:36:10.803" v="328" actId="1076"/>
          <ac:spMkLst>
            <pc:docMk/>
            <pc:sldMk cId="2607644719" sldId="261"/>
            <ac:spMk id="3" creationId="{00000000-0000-0000-0000-000000000000}"/>
          </ac:spMkLst>
        </pc:spChg>
        <pc:spChg chg="mod">
          <ac:chgData name="Michael Kuniega" userId="999f7fd1-0dc3-4cba-81fd-6a42a8d75a98" providerId="ADAL" clId="{CA4844B7-96EB-493B-8A29-36CE3D0402C3}" dt="2024-08-12T01:36:16.768" v="329" actId="1076"/>
          <ac:spMkLst>
            <pc:docMk/>
            <pc:sldMk cId="2607644719" sldId="261"/>
            <ac:spMk id="25" creationId="{64ECB517-FD4C-E710-C26B-3F73CAEC35CA}"/>
          </ac:spMkLst>
        </pc:spChg>
        <pc:grpChg chg="del">
          <ac:chgData name="Michael Kuniega" userId="999f7fd1-0dc3-4cba-81fd-6a42a8d75a98" providerId="ADAL" clId="{CA4844B7-96EB-493B-8A29-36CE3D0402C3}" dt="2024-08-12T01:30:59.083" v="184" actId="478"/>
          <ac:grpSpMkLst>
            <pc:docMk/>
            <pc:sldMk cId="2607644719" sldId="261"/>
            <ac:grpSpMk id="30" creationId="{4DE01CB4-B6AD-12CE-4EBA-BC019839A436}"/>
          </ac:grpSpMkLst>
        </pc:grpChg>
        <pc:cxnChg chg="del">
          <ac:chgData name="Michael Kuniega" userId="999f7fd1-0dc3-4cba-81fd-6a42a8d75a98" providerId="ADAL" clId="{CA4844B7-96EB-493B-8A29-36CE3D0402C3}" dt="2024-08-12T01:31:00.935" v="185" actId="478"/>
          <ac:cxnSpMkLst>
            <pc:docMk/>
            <pc:sldMk cId="2607644719" sldId="261"/>
            <ac:cxnSpMk id="36" creationId="{195E3B56-2FEA-8BD5-3EBA-D3F7633C8ABE}"/>
          </ac:cxnSpMkLst>
        </pc:cxnChg>
        <pc:cxnChg chg="del">
          <ac:chgData name="Michael Kuniega" userId="999f7fd1-0dc3-4cba-81fd-6a42a8d75a98" providerId="ADAL" clId="{CA4844B7-96EB-493B-8A29-36CE3D0402C3}" dt="2024-08-12T01:30:57.729" v="183" actId="478"/>
          <ac:cxnSpMkLst>
            <pc:docMk/>
            <pc:sldMk cId="2607644719" sldId="261"/>
            <ac:cxnSpMk id="38" creationId="{5CCB5041-42DF-D450-1592-C2AEEDE64710}"/>
          </ac:cxnSpMkLst>
        </pc:cxnChg>
        <pc:cxnChg chg="del">
          <ac:chgData name="Michael Kuniega" userId="999f7fd1-0dc3-4cba-81fd-6a42a8d75a98" providerId="ADAL" clId="{CA4844B7-96EB-493B-8A29-36CE3D0402C3}" dt="2024-08-12T01:30:56.543" v="182" actId="478"/>
          <ac:cxnSpMkLst>
            <pc:docMk/>
            <pc:sldMk cId="2607644719" sldId="261"/>
            <ac:cxnSpMk id="40" creationId="{B2BF5E45-2119-1AA4-B499-1440A63EE86E}"/>
          </ac:cxnSpMkLst>
        </pc:cxnChg>
        <pc:cxnChg chg="del">
          <ac:chgData name="Michael Kuniega" userId="999f7fd1-0dc3-4cba-81fd-6a42a8d75a98" providerId="ADAL" clId="{CA4844B7-96EB-493B-8A29-36CE3D0402C3}" dt="2024-08-12T01:31:03.333" v="186" actId="478"/>
          <ac:cxnSpMkLst>
            <pc:docMk/>
            <pc:sldMk cId="2607644719" sldId="261"/>
            <ac:cxnSpMk id="41" creationId="{5E46E340-A59E-F6F6-AD72-70979AA3DF2E}"/>
          </ac:cxnSpMkLst>
        </pc:cxnChg>
      </pc:sldChg>
      <pc:sldChg chg="del">
        <pc:chgData name="Michael Kuniega" userId="999f7fd1-0dc3-4cba-81fd-6a42a8d75a98" providerId="ADAL" clId="{CA4844B7-96EB-493B-8A29-36CE3D0402C3}" dt="2024-08-12T01:37:02.317" v="334" actId="47"/>
        <pc:sldMkLst>
          <pc:docMk/>
          <pc:sldMk cId="2129155421" sldId="262"/>
        </pc:sldMkLst>
      </pc:sldChg>
      <pc:sldChg chg="addSp delSp modSp mod">
        <pc:chgData name="Michael Kuniega" userId="999f7fd1-0dc3-4cba-81fd-6a42a8d75a98" providerId="ADAL" clId="{CA4844B7-96EB-493B-8A29-36CE3D0402C3}" dt="2024-08-12T01:33:26.933" v="258" actId="1076"/>
        <pc:sldMkLst>
          <pc:docMk/>
          <pc:sldMk cId="759904792" sldId="322"/>
        </pc:sldMkLst>
        <pc:spChg chg="add mod">
          <ac:chgData name="Michael Kuniega" userId="999f7fd1-0dc3-4cba-81fd-6a42a8d75a98" providerId="ADAL" clId="{CA4844B7-96EB-493B-8A29-36CE3D0402C3}" dt="2024-08-12T01:31:40.781" v="190" actId="1076"/>
          <ac:spMkLst>
            <pc:docMk/>
            <pc:sldMk cId="759904792" sldId="322"/>
            <ac:spMk id="3" creationId="{63970BF7-5A7D-91F9-D3B5-67DEDA2CD9FD}"/>
          </ac:spMkLst>
        </pc:spChg>
        <pc:spChg chg="add mod">
          <ac:chgData name="Michael Kuniega" userId="999f7fd1-0dc3-4cba-81fd-6a42a8d75a98" providerId="ADAL" clId="{CA4844B7-96EB-493B-8A29-36CE3D0402C3}" dt="2024-08-12T01:31:40.781" v="190" actId="1076"/>
          <ac:spMkLst>
            <pc:docMk/>
            <pc:sldMk cId="759904792" sldId="322"/>
            <ac:spMk id="4" creationId="{4E89019B-7837-9D8E-1E3C-9ED234C9A706}"/>
          </ac:spMkLst>
        </pc:spChg>
        <pc:spChg chg="add mod">
          <ac:chgData name="Michael Kuniega" userId="999f7fd1-0dc3-4cba-81fd-6a42a8d75a98" providerId="ADAL" clId="{CA4844B7-96EB-493B-8A29-36CE3D0402C3}" dt="2024-08-12T01:31:40.781" v="190" actId="1076"/>
          <ac:spMkLst>
            <pc:docMk/>
            <pc:sldMk cId="759904792" sldId="322"/>
            <ac:spMk id="6" creationId="{E338119C-9ABF-DEED-DBE8-6868B5786BCF}"/>
          </ac:spMkLst>
        </pc:spChg>
        <pc:spChg chg="add mod">
          <ac:chgData name="Michael Kuniega" userId="999f7fd1-0dc3-4cba-81fd-6a42a8d75a98" providerId="ADAL" clId="{CA4844B7-96EB-493B-8A29-36CE3D0402C3}" dt="2024-08-12T01:31:52.132" v="192" actId="1076"/>
          <ac:spMkLst>
            <pc:docMk/>
            <pc:sldMk cId="759904792" sldId="322"/>
            <ac:spMk id="9" creationId="{D4214622-13D1-10FE-827B-7D4D690A4CC1}"/>
          </ac:spMkLst>
        </pc:spChg>
        <pc:spChg chg="add mod">
          <ac:chgData name="Michael Kuniega" userId="999f7fd1-0dc3-4cba-81fd-6a42a8d75a98" providerId="ADAL" clId="{CA4844B7-96EB-493B-8A29-36CE3D0402C3}" dt="2024-08-12T01:32:10.913" v="198" actId="113"/>
          <ac:spMkLst>
            <pc:docMk/>
            <pc:sldMk cId="759904792" sldId="322"/>
            <ac:spMk id="10" creationId="{83035A16-2186-0CD3-2801-7B7E997AA09A}"/>
          </ac:spMkLst>
        </pc:spChg>
        <pc:spChg chg="mod">
          <ac:chgData name="Michael Kuniega" userId="999f7fd1-0dc3-4cba-81fd-6a42a8d75a98" providerId="ADAL" clId="{CA4844B7-96EB-493B-8A29-36CE3D0402C3}" dt="2024-08-12T01:33:26.933" v="258" actId="1076"/>
          <ac:spMkLst>
            <pc:docMk/>
            <pc:sldMk cId="759904792" sldId="322"/>
            <ac:spMk id="15" creationId="{AC2AE962-1D8B-5B48-5989-F2F21E7FF838}"/>
          </ac:spMkLst>
        </pc:spChg>
        <pc:spChg chg="del">
          <ac:chgData name="Michael Kuniega" userId="999f7fd1-0dc3-4cba-81fd-6a42a8d75a98" providerId="ADAL" clId="{CA4844B7-96EB-493B-8A29-36CE3D0402C3}" dt="2024-08-12T01:31:33.950" v="188" actId="478"/>
          <ac:spMkLst>
            <pc:docMk/>
            <pc:sldMk cId="759904792" sldId="322"/>
            <ac:spMk id="16" creationId="{7603739B-1C08-CD16-EBE8-75814CF77B66}"/>
          </ac:spMkLst>
        </pc:spChg>
        <pc:spChg chg="del">
          <ac:chgData name="Michael Kuniega" userId="999f7fd1-0dc3-4cba-81fd-6a42a8d75a98" providerId="ADAL" clId="{CA4844B7-96EB-493B-8A29-36CE3D0402C3}" dt="2024-08-12T01:31:33.950" v="188" actId="478"/>
          <ac:spMkLst>
            <pc:docMk/>
            <pc:sldMk cId="759904792" sldId="322"/>
            <ac:spMk id="17" creationId="{430B906A-6CD5-C187-9739-6DEAAD67795D}"/>
          </ac:spMkLst>
        </pc:spChg>
        <pc:spChg chg="del">
          <ac:chgData name="Michael Kuniega" userId="999f7fd1-0dc3-4cba-81fd-6a42a8d75a98" providerId="ADAL" clId="{CA4844B7-96EB-493B-8A29-36CE3D0402C3}" dt="2024-08-12T01:31:33.950" v="188" actId="478"/>
          <ac:spMkLst>
            <pc:docMk/>
            <pc:sldMk cId="759904792" sldId="322"/>
            <ac:spMk id="45" creationId="{84FC1A0A-09D7-E235-7655-3EF5D22FCA46}"/>
          </ac:spMkLst>
        </pc:spChg>
        <pc:spChg chg="del">
          <ac:chgData name="Michael Kuniega" userId="999f7fd1-0dc3-4cba-81fd-6a42a8d75a98" providerId="ADAL" clId="{CA4844B7-96EB-493B-8A29-36CE3D0402C3}" dt="2024-08-12T01:31:33.950" v="188" actId="478"/>
          <ac:spMkLst>
            <pc:docMk/>
            <pc:sldMk cId="759904792" sldId="322"/>
            <ac:spMk id="46" creationId="{A7F66089-7B49-DE42-7F60-9720662761CE}"/>
          </ac:spMkLst>
        </pc:spChg>
        <pc:spChg chg="del">
          <ac:chgData name="Michael Kuniega" userId="999f7fd1-0dc3-4cba-81fd-6a42a8d75a98" providerId="ADAL" clId="{CA4844B7-96EB-493B-8A29-36CE3D0402C3}" dt="2024-08-12T01:31:30.392" v="187" actId="478"/>
          <ac:spMkLst>
            <pc:docMk/>
            <pc:sldMk cId="759904792" sldId="322"/>
            <ac:spMk id="47" creationId="{654E72DF-1D55-3126-2887-28A1424B6CCD}"/>
          </ac:spMkLst>
        </pc:spChg>
        <pc:spChg chg="del">
          <ac:chgData name="Michael Kuniega" userId="999f7fd1-0dc3-4cba-81fd-6a42a8d75a98" providerId="ADAL" clId="{CA4844B7-96EB-493B-8A29-36CE3D0402C3}" dt="2024-08-12T01:31:33.950" v="188" actId="478"/>
          <ac:spMkLst>
            <pc:docMk/>
            <pc:sldMk cId="759904792" sldId="322"/>
            <ac:spMk id="48" creationId="{283F4B9F-6ADF-EE80-E395-A6384164B2E4}"/>
          </ac:spMkLst>
        </pc:spChg>
        <pc:spChg chg="del">
          <ac:chgData name="Michael Kuniega" userId="999f7fd1-0dc3-4cba-81fd-6a42a8d75a98" providerId="ADAL" clId="{CA4844B7-96EB-493B-8A29-36CE3D0402C3}" dt="2024-08-12T01:31:33.950" v="188" actId="478"/>
          <ac:spMkLst>
            <pc:docMk/>
            <pc:sldMk cId="759904792" sldId="322"/>
            <ac:spMk id="49" creationId="{EFC8C8B3-196D-1BD7-3E85-F11166BD4B96}"/>
          </ac:spMkLst>
        </pc:spChg>
        <pc:spChg chg="del">
          <ac:chgData name="Michael Kuniega" userId="999f7fd1-0dc3-4cba-81fd-6a42a8d75a98" providerId="ADAL" clId="{CA4844B7-96EB-493B-8A29-36CE3D0402C3}" dt="2024-08-12T01:31:30.392" v="187" actId="478"/>
          <ac:spMkLst>
            <pc:docMk/>
            <pc:sldMk cId="759904792" sldId="322"/>
            <ac:spMk id="50" creationId="{FE88D418-0713-D6E8-3E14-02C1D97AD464}"/>
          </ac:spMkLst>
        </pc:spChg>
        <pc:cxnChg chg="add mod">
          <ac:chgData name="Michael Kuniega" userId="999f7fd1-0dc3-4cba-81fd-6a42a8d75a98" providerId="ADAL" clId="{CA4844B7-96EB-493B-8A29-36CE3D0402C3}" dt="2024-08-12T01:31:40.781" v="190" actId="1076"/>
          <ac:cxnSpMkLst>
            <pc:docMk/>
            <pc:sldMk cId="759904792" sldId="322"/>
            <ac:cxnSpMk id="5" creationId="{A6632DD3-C110-243D-98DE-DBE34D6FC20E}"/>
          </ac:cxnSpMkLst>
        </pc:cxnChg>
        <pc:cxnChg chg="add mod">
          <ac:chgData name="Michael Kuniega" userId="999f7fd1-0dc3-4cba-81fd-6a42a8d75a98" providerId="ADAL" clId="{CA4844B7-96EB-493B-8A29-36CE3D0402C3}" dt="2024-08-12T01:31:40.781" v="190" actId="1076"/>
          <ac:cxnSpMkLst>
            <pc:docMk/>
            <pc:sldMk cId="759904792" sldId="322"/>
            <ac:cxnSpMk id="7" creationId="{B40F3EAC-BA42-41E9-DAA0-791E1B52F062}"/>
          </ac:cxnSpMkLst>
        </pc:cxnChg>
        <pc:cxnChg chg="add mod">
          <ac:chgData name="Michael Kuniega" userId="999f7fd1-0dc3-4cba-81fd-6a42a8d75a98" providerId="ADAL" clId="{CA4844B7-96EB-493B-8A29-36CE3D0402C3}" dt="2024-08-12T01:31:40.781" v="190" actId="1076"/>
          <ac:cxnSpMkLst>
            <pc:docMk/>
            <pc:sldMk cId="759904792" sldId="322"/>
            <ac:cxnSpMk id="8" creationId="{28C27C62-1FC4-9E98-81A3-0D108FA26DE2}"/>
          </ac:cxnSpMkLst>
        </pc:cxnChg>
        <pc:cxnChg chg="del">
          <ac:chgData name="Michael Kuniega" userId="999f7fd1-0dc3-4cba-81fd-6a42a8d75a98" providerId="ADAL" clId="{CA4844B7-96EB-493B-8A29-36CE3D0402C3}" dt="2024-08-12T01:31:33.950" v="188" actId="478"/>
          <ac:cxnSpMkLst>
            <pc:docMk/>
            <pc:sldMk cId="759904792" sldId="322"/>
            <ac:cxnSpMk id="19" creationId="{D0ED88FD-F43E-102B-13F4-04BFA6EB75FE}"/>
          </ac:cxnSpMkLst>
        </pc:cxnChg>
        <pc:cxnChg chg="del">
          <ac:chgData name="Michael Kuniega" userId="999f7fd1-0dc3-4cba-81fd-6a42a8d75a98" providerId="ADAL" clId="{CA4844B7-96EB-493B-8A29-36CE3D0402C3}" dt="2024-08-12T01:31:30.392" v="187" actId="478"/>
          <ac:cxnSpMkLst>
            <pc:docMk/>
            <pc:sldMk cId="759904792" sldId="322"/>
            <ac:cxnSpMk id="52" creationId="{8C26345A-F977-A41D-6DBC-631B52306839}"/>
          </ac:cxnSpMkLst>
        </pc:cxnChg>
        <pc:cxnChg chg="del">
          <ac:chgData name="Michael Kuniega" userId="999f7fd1-0dc3-4cba-81fd-6a42a8d75a98" providerId="ADAL" clId="{CA4844B7-96EB-493B-8A29-36CE3D0402C3}" dt="2024-08-12T01:31:30.392" v="187" actId="478"/>
          <ac:cxnSpMkLst>
            <pc:docMk/>
            <pc:sldMk cId="759904792" sldId="322"/>
            <ac:cxnSpMk id="53" creationId="{7B1CC03D-AB19-AAF8-13EB-256DB9CB1696}"/>
          </ac:cxnSpMkLst>
        </pc:cxnChg>
        <pc:cxnChg chg="del">
          <ac:chgData name="Michael Kuniega" userId="999f7fd1-0dc3-4cba-81fd-6a42a8d75a98" providerId="ADAL" clId="{CA4844B7-96EB-493B-8A29-36CE3D0402C3}" dt="2024-08-12T01:31:30.392" v="187" actId="478"/>
          <ac:cxnSpMkLst>
            <pc:docMk/>
            <pc:sldMk cId="759904792" sldId="322"/>
            <ac:cxnSpMk id="54" creationId="{E7F2C42E-B027-A935-19CF-DE67B33293FA}"/>
          </ac:cxnSpMkLst>
        </pc:cxnChg>
        <pc:cxnChg chg="del">
          <ac:chgData name="Michael Kuniega" userId="999f7fd1-0dc3-4cba-81fd-6a42a8d75a98" providerId="ADAL" clId="{CA4844B7-96EB-493B-8A29-36CE3D0402C3}" dt="2024-08-12T01:31:30.392" v="187" actId="478"/>
          <ac:cxnSpMkLst>
            <pc:docMk/>
            <pc:sldMk cId="759904792" sldId="322"/>
            <ac:cxnSpMk id="56" creationId="{0F4575C6-0F10-441A-00DB-2E003898342B}"/>
          </ac:cxnSpMkLst>
        </pc:cxnChg>
      </pc:sldChg>
      <pc:sldChg chg="del">
        <pc:chgData name="Michael Kuniega" userId="999f7fd1-0dc3-4cba-81fd-6a42a8d75a98" providerId="ADAL" clId="{CA4844B7-96EB-493B-8A29-36CE3D0402C3}" dt="2024-08-12T01:26:06.795" v="36" actId="47"/>
        <pc:sldMkLst>
          <pc:docMk/>
          <pc:sldMk cId="3514469094" sldId="352"/>
        </pc:sldMkLst>
      </pc:sldChg>
      <pc:sldChg chg="del">
        <pc:chgData name="Michael Kuniega" userId="999f7fd1-0dc3-4cba-81fd-6a42a8d75a98" providerId="ADAL" clId="{CA4844B7-96EB-493B-8A29-36CE3D0402C3}" dt="2024-08-12T01:33:35.085" v="259" actId="47"/>
        <pc:sldMkLst>
          <pc:docMk/>
          <pc:sldMk cId="1453124940" sldId="353"/>
        </pc:sldMkLst>
      </pc:sldChg>
      <pc:sldChg chg="del">
        <pc:chgData name="Michael Kuniega" userId="999f7fd1-0dc3-4cba-81fd-6a42a8d75a98" providerId="ADAL" clId="{CA4844B7-96EB-493B-8A29-36CE3D0402C3}" dt="2024-08-12T01:49:00.272" v="714" actId="47"/>
        <pc:sldMkLst>
          <pc:docMk/>
          <pc:sldMk cId="2048427752" sldId="354"/>
        </pc:sldMkLst>
      </pc:sldChg>
      <pc:sldChg chg="del">
        <pc:chgData name="Michael Kuniega" userId="999f7fd1-0dc3-4cba-81fd-6a42a8d75a98" providerId="ADAL" clId="{CA4844B7-96EB-493B-8A29-36CE3D0402C3}" dt="2024-08-12T01:48:57.988" v="712" actId="47"/>
        <pc:sldMkLst>
          <pc:docMk/>
          <pc:sldMk cId="1840208317" sldId="355"/>
        </pc:sldMkLst>
      </pc:sldChg>
      <pc:sldChg chg="del">
        <pc:chgData name="Michael Kuniega" userId="999f7fd1-0dc3-4cba-81fd-6a42a8d75a98" providerId="ADAL" clId="{CA4844B7-96EB-493B-8A29-36CE3D0402C3}" dt="2024-08-12T01:48:58.414" v="713" actId="47"/>
        <pc:sldMkLst>
          <pc:docMk/>
          <pc:sldMk cId="1801792445" sldId="356"/>
        </pc:sldMkLst>
      </pc:sldChg>
      <pc:sldChg chg="addSp modSp add mod">
        <pc:chgData name="Michael Kuniega" userId="999f7fd1-0dc3-4cba-81fd-6a42a8d75a98" providerId="ADAL" clId="{CA4844B7-96EB-493B-8A29-36CE3D0402C3}" dt="2024-08-12T01:36:47.388" v="332" actId="1076"/>
        <pc:sldMkLst>
          <pc:docMk/>
          <pc:sldMk cId="1438860532" sldId="357"/>
        </pc:sldMkLst>
        <pc:spChg chg="mod">
          <ac:chgData name="Michael Kuniega" userId="999f7fd1-0dc3-4cba-81fd-6a42a8d75a98" providerId="ADAL" clId="{CA4844B7-96EB-493B-8A29-36CE3D0402C3}" dt="2024-08-12T01:33:41.735" v="262" actId="20577"/>
          <ac:spMkLst>
            <pc:docMk/>
            <pc:sldMk cId="1438860532" sldId="357"/>
            <ac:spMk id="2" creationId="{8E01C59E-0269-4562-98A3-84F58A21461D}"/>
          </ac:spMkLst>
        </pc:spChg>
        <pc:spChg chg="mod">
          <ac:chgData name="Michael Kuniega" userId="999f7fd1-0dc3-4cba-81fd-6a42a8d75a98" providerId="ADAL" clId="{CA4844B7-96EB-493B-8A29-36CE3D0402C3}" dt="2024-08-12T01:36:41.629" v="331" actId="1076"/>
          <ac:spMkLst>
            <pc:docMk/>
            <pc:sldMk cId="1438860532" sldId="357"/>
            <ac:spMk id="3" creationId="{63970BF7-5A7D-91F9-D3B5-67DEDA2CD9FD}"/>
          </ac:spMkLst>
        </pc:spChg>
        <pc:spChg chg="mod">
          <ac:chgData name="Michael Kuniega" userId="999f7fd1-0dc3-4cba-81fd-6a42a8d75a98" providerId="ADAL" clId="{CA4844B7-96EB-493B-8A29-36CE3D0402C3}" dt="2024-08-12T01:36:41.629" v="331" actId="1076"/>
          <ac:spMkLst>
            <pc:docMk/>
            <pc:sldMk cId="1438860532" sldId="357"/>
            <ac:spMk id="4" creationId="{4E89019B-7837-9D8E-1E3C-9ED234C9A706}"/>
          </ac:spMkLst>
        </pc:spChg>
        <pc:spChg chg="mod">
          <ac:chgData name="Michael Kuniega" userId="999f7fd1-0dc3-4cba-81fd-6a42a8d75a98" providerId="ADAL" clId="{CA4844B7-96EB-493B-8A29-36CE3D0402C3}" dt="2024-08-12T01:36:47.388" v="332" actId="1076"/>
          <ac:spMkLst>
            <pc:docMk/>
            <pc:sldMk cId="1438860532" sldId="357"/>
            <ac:spMk id="6" creationId="{E338119C-9ABF-DEED-DBE8-6868B5786BCF}"/>
          </ac:spMkLst>
        </pc:spChg>
        <pc:spChg chg="mod">
          <ac:chgData name="Michael Kuniega" userId="999f7fd1-0dc3-4cba-81fd-6a42a8d75a98" providerId="ADAL" clId="{CA4844B7-96EB-493B-8A29-36CE3D0402C3}" dt="2024-08-12T01:36:41.629" v="331" actId="1076"/>
          <ac:spMkLst>
            <pc:docMk/>
            <pc:sldMk cId="1438860532" sldId="357"/>
            <ac:spMk id="9" creationId="{D4214622-13D1-10FE-827B-7D4D690A4CC1}"/>
          </ac:spMkLst>
        </pc:spChg>
        <pc:spChg chg="mod">
          <ac:chgData name="Michael Kuniega" userId="999f7fd1-0dc3-4cba-81fd-6a42a8d75a98" providerId="ADAL" clId="{CA4844B7-96EB-493B-8A29-36CE3D0402C3}" dt="2024-08-12T01:36:41.629" v="331" actId="1076"/>
          <ac:spMkLst>
            <pc:docMk/>
            <pc:sldMk cId="1438860532" sldId="357"/>
            <ac:spMk id="10" creationId="{83035A16-2186-0CD3-2801-7B7E997AA09A}"/>
          </ac:spMkLst>
        </pc:spChg>
        <pc:spChg chg="add mod">
          <ac:chgData name="Michael Kuniega" userId="999f7fd1-0dc3-4cba-81fd-6a42a8d75a98" providerId="ADAL" clId="{CA4844B7-96EB-493B-8A29-36CE3D0402C3}" dt="2024-08-12T01:36:41.629" v="331" actId="1076"/>
          <ac:spMkLst>
            <pc:docMk/>
            <pc:sldMk cId="1438860532" sldId="357"/>
            <ac:spMk id="12" creationId="{A27C96C8-5748-7095-534D-51CA618BB8F8}"/>
          </ac:spMkLst>
        </pc:spChg>
        <pc:spChg chg="add mod">
          <ac:chgData name="Michael Kuniega" userId="999f7fd1-0dc3-4cba-81fd-6a42a8d75a98" providerId="ADAL" clId="{CA4844B7-96EB-493B-8A29-36CE3D0402C3}" dt="2024-08-12T01:36:41.629" v="331" actId="1076"/>
          <ac:spMkLst>
            <pc:docMk/>
            <pc:sldMk cId="1438860532" sldId="357"/>
            <ac:spMk id="13" creationId="{49CE3551-7F79-D74E-C09B-2DED7961E636}"/>
          </ac:spMkLst>
        </pc:spChg>
        <pc:spChg chg="mod">
          <ac:chgData name="Michael Kuniega" userId="999f7fd1-0dc3-4cba-81fd-6a42a8d75a98" providerId="ADAL" clId="{CA4844B7-96EB-493B-8A29-36CE3D0402C3}" dt="2024-08-12T01:34:31.223" v="296" actId="20577"/>
          <ac:spMkLst>
            <pc:docMk/>
            <pc:sldMk cId="1438860532" sldId="357"/>
            <ac:spMk id="15" creationId="{AC2AE962-1D8B-5B48-5989-F2F21E7FF838}"/>
          </ac:spMkLst>
        </pc:spChg>
        <pc:cxnChg chg="mod">
          <ac:chgData name="Michael Kuniega" userId="999f7fd1-0dc3-4cba-81fd-6a42a8d75a98" providerId="ADAL" clId="{CA4844B7-96EB-493B-8A29-36CE3D0402C3}" dt="2024-08-12T01:36:41.629" v="331" actId="1076"/>
          <ac:cxnSpMkLst>
            <pc:docMk/>
            <pc:sldMk cId="1438860532" sldId="357"/>
            <ac:cxnSpMk id="5" creationId="{A6632DD3-C110-243D-98DE-DBE34D6FC20E}"/>
          </ac:cxnSpMkLst>
        </pc:cxnChg>
        <pc:cxnChg chg="mod">
          <ac:chgData name="Michael Kuniega" userId="999f7fd1-0dc3-4cba-81fd-6a42a8d75a98" providerId="ADAL" clId="{CA4844B7-96EB-493B-8A29-36CE3D0402C3}" dt="2024-08-12T01:36:41.629" v="331" actId="1076"/>
          <ac:cxnSpMkLst>
            <pc:docMk/>
            <pc:sldMk cId="1438860532" sldId="357"/>
            <ac:cxnSpMk id="7" creationId="{B40F3EAC-BA42-41E9-DAA0-791E1B52F062}"/>
          </ac:cxnSpMkLst>
        </pc:cxnChg>
        <pc:cxnChg chg="mod">
          <ac:chgData name="Michael Kuniega" userId="999f7fd1-0dc3-4cba-81fd-6a42a8d75a98" providerId="ADAL" clId="{CA4844B7-96EB-493B-8A29-36CE3D0402C3}" dt="2024-08-12T01:36:41.629" v="331" actId="1076"/>
          <ac:cxnSpMkLst>
            <pc:docMk/>
            <pc:sldMk cId="1438860532" sldId="357"/>
            <ac:cxnSpMk id="8" creationId="{28C27C62-1FC4-9E98-81A3-0D108FA26DE2}"/>
          </ac:cxnSpMkLst>
        </pc:cxnChg>
      </pc:sldChg>
      <pc:sldChg chg="addSp delSp modSp add mod">
        <pc:chgData name="Michael Kuniega" userId="999f7fd1-0dc3-4cba-81fd-6a42a8d75a98" providerId="ADAL" clId="{CA4844B7-96EB-493B-8A29-36CE3D0402C3}" dt="2024-08-12T01:48:53.865" v="711" actId="1076"/>
        <pc:sldMkLst>
          <pc:docMk/>
          <pc:sldMk cId="3642537466" sldId="358"/>
        </pc:sldMkLst>
        <pc:spChg chg="mod">
          <ac:chgData name="Michael Kuniega" userId="999f7fd1-0dc3-4cba-81fd-6a42a8d75a98" providerId="ADAL" clId="{CA4844B7-96EB-493B-8A29-36CE3D0402C3}" dt="2024-08-12T01:39:20.465" v="552" actId="1076"/>
          <ac:spMkLst>
            <pc:docMk/>
            <pc:sldMk cId="3642537466" sldId="358"/>
            <ac:spMk id="2" creationId="{00000000-0000-0000-0000-000000000000}"/>
          </ac:spMkLst>
        </pc:spChg>
        <pc:spChg chg="mod">
          <ac:chgData name="Michael Kuniega" userId="999f7fd1-0dc3-4cba-81fd-6a42a8d75a98" providerId="ADAL" clId="{CA4844B7-96EB-493B-8A29-36CE3D0402C3}" dt="2024-08-12T01:39:30.597" v="555" actId="14100"/>
          <ac:spMkLst>
            <pc:docMk/>
            <pc:sldMk cId="3642537466" sldId="358"/>
            <ac:spMk id="3" creationId="{00000000-0000-0000-0000-000000000000}"/>
          </ac:spMkLst>
        </pc:spChg>
        <pc:spChg chg="add mod">
          <ac:chgData name="Michael Kuniega" userId="999f7fd1-0dc3-4cba-81fd-6a42a8d75a98" providerId="ADAL" clId="{CA4844B7-96EB-493B-8A29-36CE3D0402C3}" dt="2024-08-12T01:42:58.552" v="610" actId="1076"/>
          <ac:spMkLst>
            <pc:docMk/>
            <pc:sldMk cId="3642537466" sldId="358"/>
            <ac:spMk id="9" creationId="{F956E48E-7F49-08E9-3532-3F10601FB0A9}"/>
          </ac:spMkLst>
        </pc:spChg>
        <pc:spChg chg="add mod">
          <ac:chgData name="Michael Kuniega" userId="999f7fd1-0dc3-4cba-81fd-6a42a8d75a98" providerId="ADAL" clId="{CA4844B7-96EB-493B-8A29-36CE3D0402C3}" dt="2024-08-12T01:42:58.552" v="610" actId="1076"/>
          <ac:spMkLst>
            <pc:docMk/>
            <pc:sldMk cId="3642537466" sldId="358"/>
            <ac:spMk id="10" creationId="{565B5DD7-6881-35C9-8E52-528B86A57057}"/>
          </ac:spMkLst>
        </pc:spChg>
        <pc:spChg chg="add del mod">
          <ac:chgData name="Michael Kuniega" userId="999f7fd1-0dc3-4cba-81fd-6a42a8d75a98" providerId="ADAL" clId="{CA4844B7-96EB-493B-8A29-36CE3D0402C3}" dt="2024-08-12T01:40:28.219" v="571" actId="478"/>
          <ac:spMkLst>
            <pc:docMk/>
            <pc:sldMk cId="3642537466" sldId="358"/>
            <ac:spMk id="11" creationId="{ABAA2C01-BC87-1110-0AC2-228501FB558C}"/>
          </ac:spMkLst>
        </pc:spChg>
        <pc:spChg chg="add mod">
          <ac:chgData name="Michael Kuniega" userId="999f7fd1-0dc3-4cba-81fd-6a42a8d75a98" providerId="ADAL" clId="{CA4844B7-96EB-493B-8A29-36CE3D0402C3}" dt="2024-08-12T01:42:58.552" v="610" actId="1076"/>
          <ac:spMkLst>
            <pc:docMk/>
            <pc:sldMk cId="3642537466" sldId="358"/>
            <ac:spMk id="12" creationId="{C0C0DC0C-04DC-8D4A-88F8-C67D7817A9DD}"/>
          </ac:spMkLst>
        </pc:spChg>
        <pc:spChg chg="mod">
          <ac:chgData name="Michael Kuniega" userId="999f7fd1-0dc3-4cba-81fd-6a42a8d75a98" providerId="ADAL" clId="{CA4844B7-96EB-493B-8A29-36CE3D0402C3}" dt="2024-08-12T01:42:58.552" v="610" actId="1076"/>
          <ac:spMkLst>
            <pc:docMk/>
            <pc:sldMk cId="3642537466" sldId="358"/>
            <ac:spMk id="17" creationId="{BB179D9E-F921-4320-EAFD-F6593DF1B69E}"/>
          </ac:spMkLst>
        </pc:spChg>
        <pc:spChg chg="mod">
          <ac:chgData name="Michael Kuniega" userId="999f7fd1-0dc3-4cba-81fd-6a42a8d75a98" providerId="ADAL" clId="{CA4844B7-96EB-493B-8A29-36CE3D0402C3}" dt="2024-08-12T01:42:58.552" v="610" actId="1076"/>
          <ac:spMkLst>
            <pc:docMk/>
            <pc:sldMk cId="3642537466" sldId="358"/>
            <ac:spMk id="18" creationId="{94D79CBE-7142-1039-FDE7-BD9F39104DB5}"/>
          </ac:spMkLst>
        </pc:spChg>
        <pc:spChg chg="mod">
          <ac:chgData name="Michael Kuniega" userId="999f7fd1-0dc3-4cba-81fd-6a42a8d75a98" providerId="ADAL" clId="{CA4844B7-96EB-493B-8A29-36CE3D0402C3}" dt="2024-08-12T01:42:58.552" v="610" actId="1076"/>
          <ac:spMkLst>
            <pc:docMk/>
            <pc:sldMk cId="3642537466" sldId="358"/>
            <ac:spMk id="20" creationId="{E3D03558-F1D7-AF8F-D7B3-972A8037E89A}"/>
          </ac:spMkLst>
        </pc:spChg>
        <pc:spChg chg="mod">
          <ac:chgData name="Michael Kuniega" userId="999f7fd1-0dc3-4cba-81fd-6a42a8d75a98" providerId="ADAL" clId="{CA4844B7-96EB-493B-8A29-36CE3D0402C3}" dt="2024-08-12T01:42:58.552" v="610" actId="1076"/>
          <ac:spMkLst>
            <pc:docMk/>
            <pc:sldMk cId="3642537466" sldId="358"/>
            <ac:spMk id="21" creationId="{0CB537B3-004A-9B7C-C9C8-9D5C70B3A3AF}"/>
          </ac:spMkLst>
        </pc:spChg>
        <pc:spChg chg="mod">
          <ac:chgData name="Michael Kuniega" userId="999f7fd1-0dc3-4cba-81fd-6a42a8d75a98" providerId="ADAL" clId="{CA4844B7-96EB-493B-8A29-36CE3D0402C3}" dt="2024-08-12T01:42:58.552" v="610" actId="1076"/>
          <ac:spMkLst>
            <pc:docMk/>
            <pc:sldMk cId="3642537466" sldId="358"/>
            <ac:spMk id="25" creationId="{64ECB517-FD4C-E710-C26B-3F73CAEC35CA}"/>
          </ac:spMkLst>
        </pc:spChg>
        <pc:spChg chg="add mod">
          <ac:chgData name="Michael Kuniega" userId="999f7fd1-0dc3-4cba-81fd-6a42a8d75a98" providerId="ADAL" clId="{CA4844B7-96EB-493B-8A29-36CE3D0402C3}" dt="2024-08-12T01:44:06.092" v="620" actId="1076"/>
          <ac:spMkLst>
            <pc:docMk/>
            <pc:sldMk cId="3642537466" sldId="358"/>
            <ac:spMk id="35" creationId="{8F317E46-272A-AAAD-5383-02018E1FC534}"/>
          </ac:spMkLst>
        </pc:spChg>
        <pc:spChg chg="add mod">
          <ac:chgData name="Michael Kuniega" userId="999f7fd1-0dc3-4cba-81fd-6a42a8d75a98" providerId="ADAL" clId="{CA4844B7-96EB-493B-8A29-36CE3D0402C3}" dt="2024-08-12T01:43:55.298" v="618" actId="1076"/>
          <ac:spMkLst>
            <pc:docMk/>
            <pc:sldMk cId="3642537466" sldId="358"/>
            <ac:spMk id="37" creationId="{048FA703-8FBF-3325-AF99-D84FBC95936C}"/>
          </ac:spMkLst>
        </pc:spChg>
        <pc:spChg chg="add mod">
          <ac:chgData name="Michael Kuniega" userId="999f7fd1-0dc3-4cba-81fd-6a42a8d75a98" providerId="ADAL" clId="{CA4844B7-96EB-493B-8A29-36CE3D0402C3}" dt="2024-08-12T01:43:51.430" v="617" actId="1076"/>
          <ac:spMkLst>
            <pc:docMk/>
            <pc:sldMk cId="3642537466" sldId="358"/>
            <ac:spMk id="38" creationId="{13645B63-9362-6090-48D6-DD7EDC197959}"/>
          </ac:spMkLst>
        </pc:spChg>
        <pc:spChg chg="add mod">
          <ac:chgData name="Michael Kuniega" userId="999f7fd1-0dc3-4cba-81fd-6a42a8d75a98" providerId="ADAL" clId="{CA4844B7-96EB-493B-8A29-36CE3D0402C3}" dt="2024-08-12T01:47:16.891" v="685" actId="1037"/>
          <ac:spMkLst>
            <pc:docMk/>
            <pc:sldMk cId="3642537466" sldId="358"/>
            <ac:spMk id="42" creationId="{23CA2288-2D6B-5D27-5BBA-15BD429E32AB}"/>
          </ac:spMkLst>
        </pc:spChg>
        <pc:spChg chg="add mod">
          <ac:chgData name="Michael Kuniega" userId="999f7fd1-0dc3-4cba-81fd-6a42a8d75a98" providerId="ADAL" clId="{CA4844B7-96EB-493B-8A29-36CE3D0402C3}" dt="2024-08-12T01:47:32.159" v="690" actId="1076"/>
          <ac:spMkLst>
            <pc:docMk/>
            <pc:sldMk cId="3642537466" sldId="358"/>
            <ac:spMk id="43" creationId="{E5BBA560-2B38-4603-C874-1E63D56A3A7E}"/>
          </ac:spMkLst>
        </pc:spChg>
        <pc:spChg chg="add mod">
          <ac:chgData name="Michael Kuniega" userId="999f7fd1-0dc3-4cba-81fd-6a42a8d75a98" providerId="ADAL" clId="{CA4844B7-96EB-493B-8A29-36CE3D0402C3}" dt="2024-08-12T01:46:58.762" v="678" actId="1076"/>
          <ac:spMkLst>
            <pc:docMk/>
            <pc:sldMk cId="3642537466" sldId="358"/>
            <ac:spMk id="44" creationId="{BA3C93DD-421C-121F-D75A-5492FF653CCF}"/>
          </ac:spMkLst>
        </pc:spChg>
        <pc:spChg chg="add mod">
          <ac:chgData name="Michael Kuniega" userId="999f7fd1-0dc3-4cba-81fd-6a42a8d75a98" providerId="ADAL" clId="{CA4844B7-96EB-493B-8A29-36CE3D0402C3}" dt="2024-08-12T01:46:46.704" v="674" actId="1076"/>
          <ac:spMkLst>
            <pc:docMk/>
            <pc:sldMk cId="3642537466" sldId="358"/>
            <ac:spMk id="45" creationId="{119F46CC-F165-2C4C-F038-B087769BB02D}"/>
          </ac:spMkLst>
        </pc:spChg>
        <pc:spChg chg="add mod">
          <ac:chgData name="Michael Kuniega" userId="999f7fd1-0dc3-4cba-81fd-6a42a8d75a98" providerId="ADAL" clId="{CA4844B7-96EB-493B-8A29-36CE3D0402C3}" dt="2024-08-12T01:48:12.305" v="703" actId="1076"/>
          <ac:spMkLst>
            <pc:docMk/>
            <pc:sldMk cId="3642537466" sldId="358"/>
            <ac:spMk id="46" creationId="{41215C40-18AC-F3AA-F3D7-F58406843A14}"/>
          </ac:spMkLst>
        </pc:spChg>
        <pc:spChg chg="add mod">
          <ac:chgData name="Michael Kuniega" userId="999f7fd1-0dc3-4cba-81fd-6a42a8d75a98" providerId="ADAL" clId="{CA4844B7-96EB-493B-8A29-36CE3D0402C3}" dt="2024-08-12T01:48:38.319" v="707" actId="1076"/>
          <ac:spMkLst>
            <pc:docMk/>
            <pc:sldMk cId="3642537466" sldId="358"/>
            <ac:spMk id="47" creationId="{A8D9520A-C93F-CF57-5F11-03EF50EDA845}"/>
          </ac:spMkLst>
        </pc:spChg>
        <pc:spChg chg="add mod">
          <ac:chgData name="Michael Kuniega" userId="999f7fd1-0dc3-4cba-81fd-6a42a8d75a98" providerId="ADAL" clId="{CA4844B7-96EB-493B-8A29-36CE3D0402C3}" dt="2024-08-12T01:48:53.865" v="711" actId="1076"/>
          <ac:spMkLst>
            <pc:docMk/>
            <pc:sldMk cId="3642537466" sldId="358"/>
            <ac:spMk id="48" creationId="{32416171-2C2E-2497-F0EB-CC4391111DF8}"/>
          </ac:spMkLst>
        </pc:spChg>
        <pc:cxnChg chg="add 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4" creationId="{36338B5C-8925-E734-F706-23A211F1F184}"/>
          </ac:cxnSpMkLst>
        </pc:cxnChg>
        <pc:cxnChg chg="add 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6" creationId="{F4FA9773-C5D3-760C-9C11-D57A09B7A80B}"/>
          </ac:cxnSpMkLst>
        </pc:cxnChg>
        <pc:cxnChg chg="add 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13" creationId="{B1E7CD32-DF60-FFD8-43B4-23417074C8E4}"/>
          </ac:cxnSpMkLst>
        </pc:cxnChg>
        <pc:cxnChg chg="add 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15" creationId="{D95B934C-DCD6-12F7-791A-478E6DD4B845}"/>
          </ac:cxnSpMkLst>
        </pc:cxnChg>
        <pc:cxnChg chg="add 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16" creationId="{06E17695-71E1-B17F-8F10-8814037C1B93}"/>
          </ac:cxnSpMkLst>
        </pc:cxnChg>
        <pc:cxnChg chg="add 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19" creationId="{14CC17A2-C6CE-3E8A-A453-F01D476784F6}"/>
          </ac:cxnSpMkLst>
        </pc:cxnChg>
        <pc:cxnChg chg="add del mod">
          <ac:chgData name="Michael Kuniega" userId="999f7fd1-0dc3-4cba-81fd-6a42a8d75a98" providerId="ADAL" clId="{CA4844B7-96EB-493B-8A29-36CE3D0402C3}" dt="2024-08-12T01:42:18.802" v="600" actId="478"/>
          <ac:cxnSpMkLst>
            <pc:docMk/>
            <pc:sldMk cId="3642537466" sldId="358"/>
            <ac:cxnSpMk id="22" creationId="{8A11CA6C-6D66-1169-1D12-7B4A88994A74}"/>
          </ac:cxnSpMkLst>
        </pc:cxnChg>
        <pc:cxnChg chg="add 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23" creationId="{609C39F7-B88C-7787-E7ED-312E7D69D941}"/>
          </ac:cxnSpMkLst>
        </pc:cxnChg>
        <pc:cxnChg chg="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24" creationId="{13FC935B-B036-D4FD-9A9A-3E891D97FAA5}"/>
          </ac:cxnSpMkLst>
        </pc:cxnChg>
        <pc:cxnChg chg="add 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29" creationId="{25C23026-F502-44FE-66C4-E9408B597FE3}"/>
          </ac:cxnSpMkLst>
        </pc:cxnChg>
        <pc:cxnChg chg="add 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30" creationId="{2411EA68-58CF-D978-4A31-9471BDFF588E}"/>
          </ac:cxnSpMkLst>
        </pc:cxnChg>
        <pc:cxnChg chg="add 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31" creationId="{BE1A2AF5-7D27-8502-D412-84D0F5093DCC}"/>
          </ac:cxnSpMkLst>
        </pc:cxnChg>
        <pc:cxnChg chg="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32" creationId="{D88468C2-4E29-D7BD-DC1F-40F5BE09799F}"/>
          </ac:cxnSpMkLst>
        </pc:cxnChg>
        <pc:cxnChg chg="add 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33" creationId="{916D0658-75E9-9AB6-21EA-773577091EC1}"/>
          </ac:cxnSpMkLst>
        </pc:cxnChg>
        <pc:cxnChg chg="add 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34" creationId="{4085DFFA-AAFC-97C2-1E89-286666F910D0}"/>
          </ac:cxnSpMkLst>
        </pc:cxnChg>
        <pc:cxnChg chg="add mod">
          <ac:chgData name="Michael Kuniega" userId="999f7fd1-0dc3-4cba-81fd-6a42a8d75a98" providerId="ADAL" clId="{CA4844B7-96EB-493B-8A29-36CE3D0402C3}" dt="2024-08-12T01:43:42.313" v="615" actId="1076"/>
          <ac:cxnSpMkLst>
            <pc:docMk/>
            <pc:sldMk cId="3642537466" sldId="358"/>
            <ac:cxnSpMk id="36" creationId="{FD4C34B1-094C-6309-871C-7DC6D624A33D}"/>
          </ac:cxnSpMkLst>
        </pc:cxnChg>
        <pc:cxnChg chg="mod">
          <ac:chgData name="Michael Kuniega" userId="999f7fd1-0dc3-4cba-81fd-6a42a8d75a98" providerId="ADAL" clId="{CA4844B7-96EB-493B-8A29-36CE3D0402C3}" dt="2024-08-12T01:42:58.552" v="610" actId="1076"/>
          <ac:cxnSpMkLst>
            <pc:docMk/>
            <pc:sldMk cId="3642537466" sldId="358"/>
            <ac:cxnSpMk id="39" creationId="{387C2DE2-2E71-DBF4-1149-FF077AB037DF}"/>
          </ac:cxnSpMkLst>
        </pc:cxnChg>
      </pc:sldChg>
      <pc:sldChg chg="addSp delSp modSp add mod">
        <pc:chgData name="Michael Kuniega" userId="999f7fd1-0dc3-4cba-81fd-6a42a8d75a98" providerId="ADAL" clId="{CA4844B7-96EB-493B-8A29-36CE3D0402C3}" dt="2024-08-12T21:28:51.886" v="820" actId="255"/>
        <pc:sldMkLst>
          <pc:docMk/>
          <pc:sldMk cId="2142121836" sldId="359"/>
        </pc:sldMkLst>
        <pc:spChg chg="mod">
          <ac:chgData name="Michael Kuniega" userId="999f7fd1-0dc3-4cba-81fd-6a42a8d75a98" providerId="ADAL" clId="{CA4844B7-96EB-493B-8A29-36CE3D0402C3}" dt="2024-08-12T01:49:27.304" v="717" actId="20577"/>
          <ac:spMkLst>
            <pc:docMk/>
            <pc:sldMk cId="2142121836" sldId="359"/>
            <ac:spMk id="2" creationId="{8E01C59E-0269-4562-98A3-84F58A21461D}"/>
          </ac:spMkLst>
        </pc:spChg>
        <pc:spChg chg="del">
          <ac:chgData name="Michael Kuniega" userId="999f7fd1-0dc3-4cba-81fd-6a42a8d75a98" providerId="ADAL" clId="{CA4844B7-96EB-493B-8A29-36CE3D0402C3}" dt="2024-08-12T01:49:32.867" v="718" actId="478"/>
          <ac:spMkLst>
            <pc:docMk/>
            <pc:sldMk cId="2142121836" sldId="359"/>
            <ac:spMk id="3" creationId="{63970BF7-5A7D-91F9-D3B5-67DEDA2CD9FD}"/>
          </ac:spMkLst>
        </pc:spChg>
        <pc:spChg chg="del">
          <ac:chgData name="Michael Kuniega" userId="999f7fd1-0dc3-4cba-81fd-6a42a8d75a98" providerId="ADAL" clId="{CA4844B7-96EB-493B-8A29-36CE3D0402C3}" dt="2024-08-12T01:49:32.867" v="718" actId="478"/>
          <ac:spMkLst>
            <pc:docMk/>
            <pc:sldMk cId="2142121836" sldId="359"/>
            <ac:spMk id="4" creationId="{4E89019B-7837-9D8E-1E3C-9ED234C9A706}"/>
          </ac:spMkLst>
        </pc:spChg>
        <pc:spChg chg="del">
          <ac:chgData name="Michael Kuniega" userId="999f7fd1-0dc3-4cba-81fd-6a42a8d75a98" providerId="ADAL" clId="{CA4844B7-96EB-493B-8A29-36CE3D0402C3}" dt="2024-08-12T01:49:32.867" v="718" actId="478"/>
          <ac:spMkLst>
            <pc:docMk/>
            <pc:sldMk cId="2142121836" sldId="359"/>
            <ac:spMk id="6" creationId="{E338119C-9ABF-DEED-DBE8-6868B5786BCF}"/>
          </ac:spMkLst>
        </pc:spChg>
        <pc:spChg chg="del">
          <ac:chgData name="Michael Kuniega" userId="999f7fd1-0dc3-4cba-81fd-6a42a8d75a98" providerId="ADAL" clId="{CA4844B7-96EB-493B-8A29-36CE3D0402C3}" dt="2024-08-12T01:49:32.867" v="718" actId="478"/>
          <ac:spMkLst>
            <pc:docMk/>
            <pc:sldMk cId="2142121836" sldId="359"/>
            <ac:spMk id="9" creationId="{D4214622-13D1-10FE-827B-7D4D690A4CC1}"/>
          </ac:spMkLst>
        </pc:spChg>
        <pc:spChg chg="del">
          <ac:chgData name="Michael Kuniega" userId="999f7fd1-0dc3-4cba-81fd-6a42a8d75a98" providerId="ADAL" clId="{CA4844B7-96EB-493B-8A29-36CE3D0402C3}" dt="2024-08-12T01:49:32.867" v="718" actId="478"/>
          <ac:spMkLst>
            <pc:docMk/>
            <pc:sldMk cId="2142121836" sldId="359"/>
            <ac:spMk id="10" creationId="{83035A16-2186-0CD3-2801-7B7E997AA09A}"/>
          </ac:spMkLst>
        </pc:spChg>
        <pc:spChg chg="add mod">
          <ac:chgData name="Michael Kuniega" userId="999f7fd1-0dc3-4cba-81fd-6a42a8d75a98" providerId="ADAL" clId="{CA4844B7-96EB-493B-8A29-36CE3D0402C3}" dt="2024-08-12T01:49:49.635" v="720" actId="1076"/>
          <ac:spMkLst>
            <pc:docMk/>
            <pc:sldMk cId="2142121836" sldId="359"/>
            <ac:spMk id="11" creationId="{0FA36EF9-DDDD-FAAA-4E49-2513798DCEF4}"/>
          </ac:spMkLst>
        </pc:spChg>
        <pc:spChg chg="del">
          <ac:chgData name="Michael Kuniega" userId="999f7fd1-0dc3-4cba-81fd-6a42a8d75a98" providerId="ADAL" clId="{CA4844B7-96EB-493B-8A29-36CE3D0402C3}" dt="2024-08-12T01:49:32.867" v="718" actId="478"/>
          <ac:spMkLst>
            <pc:docMk/>
            <pc:sldMk cId="2142121836" sldId="359"/>
            <ac:spMk id="12" creationId="{A27C96C8-5748-7095-534D-51CA618BB8F8}"/>
          </ac:spMkLst>
        </pc:spChg>
        <pc:spChg chg="del">
          <ac:chgData name="Michael Kuniega" userId="999f7fd1-0dc3-4cba-81fd-6a42a8d75a98" providerId="ADAL" clId="{CA4844B7-96EB-493B-8A29-36CE3D0402C3}" dt="2024-08-12T01:49:32.867" v="718" actId="478"/>
          <ac:spMkLst>
            <pc:docMk/>
            <pc:sldMk cId="2142121836" sldId="359"/>
            <ac:spMk id="13" creationId="{49CE3551-7F79-D74E-C09B-2DED7961E636}"/>
          </ac:spMkLst>
        </pc:spChg>
        <pc:spChg chg="add mod">
          <ac:chgData name="Michael Kuniega" userId="999f7fd1-0dc3-4cba-81fd-6a42a8d75a98" providerId="ADAL" clId="{CA4844B7-96EB-493B-8A29-36CE3D0402C3}" dt="2024-08-12T01:49:49.635" v="720" actId="1076"/>
          <ac:spMkLst>
            <pc:docMk/>
            <pc:sldMk cId="2142121836" sldId="359"/>
            <ac:spMk id="14" creationId="{729C5687-9C77-A063-DC54-72D9783F65F7}"/>
          </ac:spMkLst>
        </pc:spChg>
        <pc:spChg chg="mod">
          <ac:chgData name="Michael Kuniega" userId="999f7fd1-0dc3-4cba-81fd-6a42a8d75a98" providerId="ADAL" clId="{CA4844B7-96EB-493B-8A29-36CE3D0402C3}" dt="2024-08-12T21:28:51.886" v="820" actId="255"/>
          <ac:spMkLst>
            <pc:docMk/>
            <pc:sldMk cId="2142121836" sldId="359"/>
            <ac:spMk id="15" creationId="{AC2AE962-1D8B-5B48-5989-F2F21E7FF838}"/>
          </ac:spMkLst>
        </pc:spChg>
        <pc:spChg chg="add mod">
          <ac:chgData name="Michael Kuniega" userId="999f7fd1-0dc3-4cba-81fd-6a42a8d75a98" providerId="ADAL" clId="{CA4844B7-96EB-493B-8A29-36CE3D0402C3}" dt="2024-08-12T01:49:49.635" v="720" actId="1076"/>
          <ac:spMkLst>
            <pc:docMk/>
            <pc:sldMk cId="2142121836" sldId="359"/>
            <ac:spMk id="17" creationId="{B8445060-C48F-10C3-ABC6-3981F85EA70A}"/>
          </ac:spMkLst>
        </pc:spChg>
        <pc:spChg chg="add mod">
          <ac:chgData name="Michael Kuniega" userId="999f7fd1-0dc3-4cba-81fd-6a42a8d75a98" providerId="ADAL" clId="{CA4844B7-96EB-493B-8A29-36CE3D0402C3}" dt="2024-08-12T01:49:49.635" v="720" actId="1076"/>
          <ac:spMkLst>
            <pc:docMk/>
            <pc:sldMk cId="2142121836" sldId="359"/>
            <ac:spMk id="22" creationId="{3273D0CF-C958-0BD8-224A-D6EEEB4B6708}"/>
          </ac:spMkLst>
        </pc:spChg>
        <pc:spChg chg="add mod">
          <ac:chgData name="Michael Kuniega" userId="999f7fd1-0dc3-4cba-81fd-6a42a8d75a98" providerId="ADAL" clId="{CA4844B7-96EB-493B-8A29-36CE3D0402C3}" dt="2024-08-12T01:49:49.635" v="720" actId="1076"/>
          <ac:spMkLst>
            <pc:docMk/>
            <pc:sldMk cId="2142121836" sldId="359"/>
            <ac:spMk id="23" creationId="{0CB42C6E-7299-4400-D166-E289BB1BC642}"/>
          </ac:spMkLst>
        </pc:spChg>
        <pc:spChg chg="add mod">
          <ac:chgData name="Michael Kuniega" userId="999f7fd1-0dc3-4cba-81fd-6a42a8d75a98" providerId="ADAL" clId="{CA4844B7-96EB-493B-8A29-36CE3D0402C3}" dt="2024-08-12T01:49:49.635" v="720" actId="1076"/>
          <ac:spMkLst>
            <pc:docMk/>
            <pc:sldMk cId="2142121836" sldId="359"/>
            <ac:spMk id="24" creationId="{3D16F5BF-314C-2F08-4052-036360EBB69F}"/>
          </ac:spMkLst>
        </pc:spChg>
        <pc:spChg chg="add del mod">
          <ac:chgData name="Michael Kuniega" userId="999f7fd1-0dc3-4cba-81fd-6a42a8d75a98" providerId="ADAL" clId="{CA4844B7-96EB-493B-8A29-36CE3D0402C3}" dt="2024-08-12T01:49:53.799" v="721" actId="478"/>
          <ac:spMkLst>
            <pc:docMk/>
            <pc:sldMk cId="2142121836" sldId="359"/>
            <ac:spMk id="36" creationId="{B9DFDA22-5D2F-11C4-C214-FD4A532E98BA}"/>
          </ac:spMkLst>
        </pc:spChg>
        <pc:spChg chg="add mod">
          <ac:chgData name="Michael Kuniega" userId="999f7fd1-0dc3-4cba-81fd-6a42a8d75a98" providerId="ADAL" clId="{CA4844B7-96EB-493B-8A29-36CE3D0402C3}" dt="2024-08-12T01:50:52.148" v="742" actId="1076"/>
          <ac:spMkLst>
            <pc:docMk/>
            <pc:sldMk cId="2142121836" sldId="359"/>
            <ac:spMk id="37" creationId="{DC289355-2080-6AFD-9F3B-4D541DD0DEF0}"/>
          </ac:spMkLst>
        </pc:spChg>
        <pc:spChg chg="add del mod">
          <ac:chgData name="Michael Kuniega" userId="999f7fd1-0dc3-4cba-81fd-6a42a8d75a98" providerId="ADAL" clId="{CA4844B7-96EB-493B-8A29-36CE3D0402C3}" dt="2024-08-12T01:51:07.297" v="749" actId="478"/>
          <ac:spMkLst>
            <pc:docMk/>
            <pc:sldMk cId="2142121836" sldId="359"/>
            <ac:spMk id="38" creationId="{115D115C-4F4B-F99A-8D6B-1884BB036A5E}"/>
          </ac:spMkLst>
        </pc:spChg>
        <pc:spChg chg="add mod">
          <ac:chgData name="Michael Kuniega" userId="999f7fd1-0dc3-4cba-81fd-6a42a8d75a98" providerId="ADAL" clId="{CA4844B7-96EB-493B-8A29-36CE3D0402C3}" dt="2024-08-12T01:51:21.656" v="752" actId="20577"/>
          <ac:spMkLst>
            <pc:docMk/>
            <pc:sldMk cId="2142121836" sldId="359"/>
            <ac:spMk id="39" creationId="{15226FD2-CD5F-9C2C-C6A1-3849AD93CB9A}"/>
          </ac:spMkLst>
        </pc:spChg>
        <pc:cxnChg chg="del">
          <ac:chgData name="Michael Kuniega" userId="999f7fd1-0dc3-4cba-81fd-6a42a8d75a98" providerId="ADAL" clId="{CA4844B7-96EB-493B-8A29-36CE3D0402C3}" dt="2024-08-12T01:49:32.867" v="718" actId="478"/>
          <ac:cxnSpMkLst>
            <pc:docMk/>
            <pc:sldMk cId="2142121836" sldId="359"/>
            <ac:cxnSpMk id="5" creationId="{A6632DD3-C110-243D-98DE-DBE34D6FC20E}"/>
          </ac:cxnSpMkLst>
        </pc:cxnChg>
        <pc:cxnChg chg="del">
          <ac:chgData name="Michael Kuniega" userId="999f7fd1-0dc3-4cba-81fd-6a42a8d75a98" providerId="ADAL" clId="{CA4844B7-96EB-493B-8A29-36CE3D0402C3}" dt="2024-08-12T01:49:32.867" v="718" actId="478"/>
          <ac:cxnSpMkLst>
            <pc:docMk/>
            <pc:sldMk cId="2142121836" sldId="359"/>
            <ac:cxnSpMk id="7" creationId="{B40F3EAC-BA42-41E9-DAA0-791E1B52F062}"/>
          </ac:cxnSpMkLst>
        </pc:cxnChg>
        <pc:cxnChg chg="del">
          <ac:chgData name="Michael Kuniega" userId="999f7fd1-0dc3-4cba-81fd-6a42a8d75a98" providerId="ADAL" clId="{CA4844B7-96EB-493B-8A29-36CE3D0402C3}" dt="2024-08-12T01:49:32.867" v="718" actId="478"/>
          <ac:cxnSpMkLst>
            <pc:docMk/>
            <pc:sldMk cId="2142121836" sldId="359"/>
            <ac:cxnSpMk id="8" creationId="{28C27C62-1FC4-9E98-81A3-0D108FA26DE2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16" creationId="{BDBEB414-C29C-6413-ED56-114BDEF0FCDC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18" creationId="{40191D2B-71EF-B5F8-0217-ABEA7A4A48A7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19" creationId="{BDDFA56B-FD39-B1BF-28DD-01F197FE55E8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20" creationId="{2688DA1F-ACD7-AF1B-0213-CDE064D13053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21" creationId="{04B53268-DE48-1B72-6341-FF03878E4635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25" creationId="{FB48D20F-D5E6-D52F-A23C-5780C184033F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26" creationId="{124345FC-B73A-B1D0-321B-47078AB4EDD6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27" creationId="{23CEC64F-D2EA-5CB4-45A2-1715350B7D84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28" creationId="{61DE451F-925D-CC1D-82A0-2F57F4C5EC27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30" creationId="{ADEB9DC6-15A7-F371-AFBA-6CE47CADD565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31" creationId="{1232D52B-2344-FB07-79B3-07BD31E6BF28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32" creationId="{3039B3A5-0857-464D-F04A-C59D6CD503C1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33" creationId="{0A613C04-F5DF-14A4-CB73-A17610BAEE32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34" creationId="{656B6068-11C2-CEAA-22D6-B0A890C7AC4A}"/>
          </ac:cxnSpMkLst>
        </pc:cxnChg>
        <pc:cxnChg chg="add mod">
          <ac:chgData name="Michael Kuniega" userId="999f7fd1-0dc3-4cba-81fd-6a42a8d75a98" providerId="ADAL" clId="{CA4844B7-96EB-493B-8A29-36CE3D0402C3}" dt="2024-08-12T01:49:49.635" v="720" actId="1076"/>
          <ac:cxnSpMkLst>
            <pc:docMk/>
            <pc:sldMk cId="2142121836" sldId="359"/>
            <ac:cxnSpMk id="35" creationId="{0D126E71-B0D2-2736-75F0-D65FCA7B82E0}"/>
          </ac:cxnSpMkLst>
        </pc:cxnChg>
      </pc:sldChg>
      <pc:sldChg chg="modSp add mod">
        <pc:chgData name="Michael Kuniega" userId="999f7fd1-0dc3-4cba-81fd-6a42a8d75a98" providerId="ADAL" clId="{CA4844B7-96EB-493B-8A29-36CE3D0402C3}" dt="2024-08-12T21:29:25.616" v="827" actId="255"/>
        <pc:sldMkLst>
          <pc:docMk/>
          <pc:sldMk cId="987024234" sldId="360"/>
        </pc:sldMkLst>
        <pc:spChg chg="mod">
          <ac:chgData name="Michael Kuniega" userId="999f7fd1-0dc3-4cba-81fd-6a42a8d75a98" providerId="ADAL" clId="{CA4844B7-96EB-493B-8A29-36CE3D0402C3}" dt="2024-08-12T02:01:16.492" v="768" actId="20577"/>
          <ac:spMkLst>
            <pc:docMk/>
            <pc:sldMk cId="987024234" sldId="360"/>
            <ac:spMk id="2" creationId="{8E01C59E-0269-4562-98A3-84F58A21461D}"/>
          </ac:spMkLst>
        </pc:spChg>
        <pc:spChg chg="mod">
          <ac:chgData name="Michael Kuniega" userId="999f7fd1-0dc3-4cba-81fd-6a42a8d75a98" providerId="ADAL" clId="{CA4844B7-96EB-493B-8A29-36CE3D0402C3}" dt="2024-08-12T21:29:25.616" v="827" actId="255"/>
          <ac:spMkLst>
            <pc:docMk/>
            <pc:sldMk cId="987024234" sldId="360"/>
            <ac:spMk id="15" creationId="{AC2AE962-1D8B-5B48-5989-F2F21E7FF838}"/>
          </ac:spMkLst>
        </pc:spChg>
      </pc:sldChg>
      <pc:sldChg chg="modSp add mod">
        <pc:chgData name="Michael Kuniega" userId="999f7fd1-0dc3-4cba-81fd-6a42a8d75a98" providerId="ADAL" clId="{CA4844B7-96EB-493B-8A29-36CE3D0402C3}" dt="2024-08-12T21:29:46.322" v="834" actId="255"/>
        <pc:sldMkLst>
          <pc:docMk/>
          <pc:sldMk cId="1944031189" sldId="361"/>
        </pc:sldMkLst>
        <pc:spChg chg="mod">
          <ac:chgData name="Michael Kuniega" userId="999f7fd1-0dc3-4cba-81fd-6a42a8d75a98" providerId="ADAL" clId="{CA4844B7-96EB-493B-8A29-36CE3D0402C3}" dt="2024-08-12T02:01:25.426" v="771" actId="20577"/>
          <ac:spMkLst>
            <pc:docMk/>
            <pc:sldMk cId="1944031189" sldId="361"/>
            <ac:spMk id="2" creationId="{8E01C59E-0269-4562-98A3-84F58A21461D}"/>
          </ac:spMkLst>
        </pc:spChg>
        <pc:spChg chg="mod">
          <ac:chgData name="Michael Kuniega" userId="999f7fd1-0dc3-4cba-81fd-6a42a8d75a98" providerId="ADAL" clId="{CA4844B7-96EB-493B-8A29-36CE3D0402C3}" dt="2024-08-12T21:29:46.322" v="834" actId="255"/>
          <ac:spMkLst>
            <pc:docMk/>
            <pc:sldMk cId="1944031189" sldId="361"/>
            <ac:spMk id="15" creationId="{AC2AE962-1D8B-5B48-5989-F2F21E7FF83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8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5-4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Medians, Altitudes, and Centroids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1739" y="0"/>
            <a:ext cx="29692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Altitude: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9287" y="2676302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 Triangles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399" y="2676302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Triangles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67599" y="2676302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Obtuse Triangles</a:t>
            </a:r>
          </a:p>
        </p:txBody>
      </p:sp>
      <p:pic>
        <p:nvPicPr>
          <p:cNvPr id="10" name="Picture 2" descr="http://moodle.tbaisd.org/file.php/871/Triangles/Images/Altitude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7" y="3429000"/>
            <a:ext cx="8353425" cy="17611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3C10AF-C323-5F40-E2FA-9B45E434ED76}"/>
              </a:ext>
            </a:extLst>
          </p:cNvPr>
          <p:cNvSpPr txBox="1"/>
          <p:nvPr/>
        </p:nvSpPr>
        <p:spPr>
          <a:xfrm>
            <a:off x="101739" y="923330"/>
            <a:ext cx="119885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perpendicular segment from the vertex to the line containing the opposite side.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4896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8FE169-EAB3-4EDC-BFD1-AA5BE127BA19}"/>
              </a:ext>
            </a:extLst>
          </p:cNvPr>
          <p:cNvSpPr txBox="1"/>
          <p:nvPr/>
        </p:nvSpPr>
        <p:spPr>
          <a:xfrm>
            <a:off x="0" y="82419"/>
            <a:ext cx="121919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Concurrent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When 3 or more lines intersect at 1 point.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 of Concurrency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The point at which the 3 lines intersect.</a:t>
            </a:r>
            <a:endParaRPr 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3373472-98D8-AC98-8CF5-55776090E64A}"/>
              </a:ext>
            </a:extLst>
          </p:cNvPr>
          <p:cNvCxnSpPr/>
          <p:nvPr/>
        </p:nvCxnSpPr>
        <p:spPr>
          <a:xfrm flipV="1">
            <a:off x="2708694" y="3429000"/>
            <a:ext cx="5132717" cy="892834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3BB7682-7278-0596-AB5B-0999F04E27F2}"/>
              </a:ext>
            </a:extLst>
          </p:cNvPr>
          <p:cNvCxnSpPr>
            <a:cxnSpLocks/>
          </p:cNvCxnSpPr>
          <p:nvPr/>
        </p:nvCxnSpPr>
        <p:spPr>
          <a:xfrm flipV="1">
            <a:off x="3226279" y="2242868"/>
            <a:ext cx="3942272" cy="3234906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DBA4DF8-0A5C-D16B-AA66-6F2CD523B76F}"/>
              </a:ext>
            </a:extLst>
          </p:cNvPr>
          <p:cNvCxnSpPr>
            <a:cxnSpLocks/>
          </p:cNvCxnSpPr>
          <p:nvPr/>
        </p:nvCxnSpPr>
        <p:spPr>
          <a:xfrm>
            <a:off x="2475781" y="3058783"/>
            <a:ext cx="6098876" cy="1892779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697242B5-A440-8756-3809-450DC1329C52}"/>
              </a:ext>
            </a:extLst>
          </p:cNvPr>
          <p:cNvSpPr/>
          <p:nvPr/>
        </p:nvSpPr>
        <p:spPr>
          <a:xfrm>
            <a:off x="5037826" y="3747817"/>
            <a:ext cx="250166" cy="28970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11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6989" y="744364"/>
            <a:ext cx="11853953" cy="1263791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Segment with Endpoints being a Vertex of a Triangle and the Midpoint of the Opposite Side.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973"/>
            <a:ext cx="2467155" cy="824775"/>
          </a:xfrm>
        </p:spPr>
        <p:txBody>
          <a:bodyPr>
            <a:normAutofit/>
          </a:bodyPr>
          <a:lstStyle/>
          <a:p>
            <a:r>
              <a:rPr lang="en-US" sz="5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</a:t>
            </a: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BB179D9E-F921-4320-EAFD-F6593DF1B69E}"/>
              </a:ext>
            </a:extLst>
          </p:cNvPr>
          <p:cNvSpPr/>
          <p:nvPr/>
        </p:nvSpPr>
        <p:spPr>
          <a:xfrm>
            <a:off x="3029286" y="2314005"/>
            <a:ext cx="6092328" cy="3525402"/>
          </a:xfrm>
          <a:prstGeom prst="triangle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D79CBE-7142-1039-FDE7-BD9F39104DB5}"/>
                  </a:ext>
                </a:extLst>
              </p:cNvPr>
              <p:cNvSpPr txBox="1"/>
              <p:nvPr/>
            </p:nvSpPr>
            <p:spPr>
              <a:xfrm>
                <a:off x="1948116" y="5581161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D79CBE-7142-1039-FDE7-BD9F39104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116" y="5581161"/>
                <a:ext cx="1666670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D03558-F1D7-AF8F-D7B3-972A8037E89A}"/>
                  </a:ext>
                </a:extLst>
              </p:cNvPr>
              <p:cNvSpPr txBox="1"/>
              <p:nvPr/>
            </p:nvSpPr>
            <p:spPr>
              <a:xfrm>
                <a:off x="8592684" y="5485464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D03558-F1D7-AF8F-D7B3-972A8037E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2684" y="5485464"/>
                <a:ext cx="166667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CB537B3-004A-9B7C-C9C8-9D5C70B3A3AF}"/>
                  </a:ext>
                </a:extLst>
              </p:cNvPr>
              <p:cNvSpPr txBox="1"/>
              <p:nvPr/>
            </p:nvSpPr>
            <p:spPr>
              <a:xfrm>
                <a:off x="5240631" y="5759693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CB537B3-004A-9B7C-C9C8-9D5C70B3A3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631" y="5759693"/>
                <a:ext cx="166667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3FC935B-B036-D4FD-9A9A-3E891D97FAA5}"/>
              </a:ext>
            </a:extLst>
          </p:cNvPr>
          <p:cNvCxnSpPr>
            <a:cxnSpLocks/>
          </p:cNvCxnSpPr>
          <p:nvPr/>
        </p:nvCxnSpPr>
        <p:spPr>
          <a:xfrm>
            <a:off x="6075450" y="2380107"/>
            <a:ext cx="20550" cy="34456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4ECB517-FD4C-E710-C26B-3F73CAEC35CA}"/>
                  </a:ext>
                </a:extLst>
              </p:cNvPr>
              <p:cNvSpPr txBox="1"/>
              <p:nvPr/>
            </p:nvSpPr>
            <p:spPr>
              <a:xfrm>
                <a:off x="5262665" y="1639170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4ECB517-FD4C-E710-C26B-3F73CAEC3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665" y="1639170"/>
                <a:ext cx="1666670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88468C2-4E29-D7BD-DC1F-40F5BE09799F}"/>
              </a:ext>
            </a:extLst>
          </p:cNvPr>
          <p:cNvCxnSpPr/>
          <p:nvPr/>
        </p:nvCxnSpPr>
        <p:spPr>
          <a:xfrm>
            <a:off x="7197022" y="5581161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87C2DE2-2E71-DBF4-1149-FF077AB037DF}"/>
              </a:ext>
            </a:extLst>
          </p:cNvPr>
          <p:cNvCxnSpPr/>
          <p:nvPr/>
        </p:nvCxnSpPr>
        <p:spPr>
          <a:xfrm>
            <a:off x="4816549" y="5581161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64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1476043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/>
              <p:nvPr/>
            </p:nvSpPr>
            <p:spPr>
              <a:xfrm>
                <a:off x="533967" y="673551"/>
                <a:ext cx="1111945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0" lang="en-US" sz="3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</a:rPr>
                          <m:t>𝑪𝑫</m:t>
                        </m:r>
                      </m:e>
                    </m:acc>
                  </m:oMath>
                </a14:m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 is a</a:t>
                </a:r>
                <a:r>
                  <a:rPr kumimoji="0" lang="en-US" sz="3600" b="1" i="0" u="none" strike="noStrike" kern="120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 median</a:t>
                </a:r>
                <a:r>
                  <a:rPr lang="en-US" sz="36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. Find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𝑨𝑩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𝟐𝟎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. 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𝑨𝑫</m:t>
                    </m:r>
                  </m:oMath>
                </a14:m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.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67" y="673551"/>
                <a:ext cx="11119451" cy="769441"/>
              </a:xfrm>
              <a:prstGeom prst="rect">
                <a:avLst/>
              </a:prstGeom>
              <a:blipFill>
                <a:blip r:embed="rId2"/>
                <a:stretch>
                  <a:fillRect t="-16535" b="-42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63970BF7-5A7D-91F9-D3B5-67DEDA2CD9FD}"/>
              </a:ext>
            </a:extLst>
          </p:cNvPr>
          <p:cNvSpPr/>
          <p:nvPr/>
        </p:nvSpPr>
        <p:spPr>
          <a:xfrm>
            <a:off x="657022" y="1942908"/>
            <a:ext cx="6092328" cy="3525402"/>
          </a:xfrm>
          <a:prstGeom prst="triangle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89019B-7837-9D8E-1E3C-9ED234C9A706}"/>
                  </a:ext>
                </a:extLst>
              </p:cNvPr>
              <p:cNvSpPr txBox="1"/>
              <p:nvPr/>
            </p:nvSpPr>
            <p:spPr>
              <a:xfrm>
                <a:off x="2868367" y="5388596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89019B-7837-9D8E-1E3C-9ED234C9A7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367" y="5388596"/>
                <a:ext cx="166667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6632DD3-C110-243D-98DE-DBE34D6FC20E}"/>
              </a:ext>
            </a:extLst>
          </p:cNvPr>
          <p:cNvCxnSpPr>
            <a:cxnSpLocks/>
          </p:cNvCxnSpPr>
          <p:nvPr/>
        </p:nvCxnSpPr>
        <p:spPr>
          <a:xfrm>
            <a:off x="3703186" y="2009010"/>
            <a:ext cx="20550" cy="34456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38119C-9ABF-DEED-DBE8-6868B5786BCF}"/>
                  </a:ext>
                </a:extLst>
              </p:cNvPr>
              <p:cNvSpPr txBox="1"/>
              <p:nvPr/>
            </p:nvSpPr>
            <p:spPr>
              <a:xfrm>
                <a:off x="3158088" y="1435402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38119C-9ABF-DEED-DBE8-6868B5786B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088" y="1435402"/>
                <a:ext cx="166667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40F3EAC-BA42-41E9-DAA0-791E1B52F062}"/>
              </a:ext>
            </a:extLst>
          </p:cNvPr>
          <p:cNvCxnSpPr/>
          <p:nvPr/>
        </p:nvCxnSpPr>
        <p:spPr>
          <a:xfrm>
            <a:off x="4824758" y="5210064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C27C62-1FC4-9E98-81A3-0D108FA26DE2}"/>
              </a:ext>
            </a:extLst>
          </p:cNvPr>
          <p:cNvCxnSpPr/>
          <p:nvPr/>
        </p:nvCxnSpPr>
        <p:spPr>
          <a:xfrm>
            <a:off x="2444285" y="5210064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214622-13D1-10FE-827B-7D4D690A4CC1}"/>
                  </a:ext>
                </a:extLst>
              </p:cNvPr>
              <p:cNvSpPr txBox="1"/>
              <p:nvPr/>
            </p:nvSpPr>
            <p:spPr>
              <a:xfrm>
                <a:off x="-473129" y="5251482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214622-13D1-10FE-827B-7D4D690A4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73129" y="5251482"/>
                <a:ext cx="1666670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035A16-2186-0CD3-2801-7B7E997AA09A}"/>
                  </a:ext>
                </a:extLst>
              </p:cNvPr>
              <p:cNvSpPr txBox="1"/>
              <p:nvPr/>
            </p:nvSpPr>
            <p:spPr>
              <a:xfrm>
                <a:off x="6128056" y="5251482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035A16-2186-0CD3-2801-7B7E997AA0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8056" y="5251482"/>
                <a:ext cx="166667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1476043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/>
              <p:nvPr/>
            </p:nvSpPr>
            <p:spPr>
              <a:xfrm>
                <a:off x="533967" y="673551"/>
                <a:ext cx="1111945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0" lang="en-US" sz="3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</a:rPr>
                          <m:t>𝑪𝑫</m:t>
                        </m:r>
                      </m:e>
                    </m:acc>
                  </m:oMath>
                </a14:m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 is a</a:t>
                </a:r>
                <a:r>
                  <a:rPr kumimoji="0" lang="en-US" sz="3600" b="1" i="0" u="none" strike="noStrike" kern="120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 median</a:t>
                </a:r>
                <a:r>
                  <a:rPr lang="en-US" sz="36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. Find </a:t>
                </a:r>
                <a14:m>
                  <m:oMath xmlns:m="http://schemas.openxmlformats.org/officeDocument/2006/math">
                    <m:r>
                      <a:rPr lang="en-US" sz="3600" b="1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.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67" y="673551"/>
                <a:ext cx="11119451" cy="769441"/>
              </a:xfrm>
              <a:prstGeom prst="rect">
                <a:avLst/>
              </a:prstGeom>
              <a:blipFill>
                <a:blip r:embed="rId2"/>
                <a:stretch>
                  <a:fillRect t="-16535" b="-42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63970BF7-5A7D-91F9-D3B5-67DEDA2CD9FD}"/>
              </a:ext>
            </a:extLst>
          </p:cNvPr>
          <p:cNvSpPr/>
          <p:nvPr/>
        </p:nvSpPr>
        <p:spPr>
          <a:xfrm>
            <a:off x="622516" y="2165942"/>
            <a:ext cx="6092328" cy="3525402"/>
          </a:xfrm>
          <a:prstGeom prst="triangle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89019B-7837-9D8E-1E3C-9ED234C9A706}"/>
                  </a:ext>
                </a:extLst>
              </p:cNvPr>
              <p:cNvSpPr txBox="1"/>
              <p:nvPr/>
            </p:nvSpPr>
            <p:spPr>
              <a:xfrm>
                <a:off x="2833861" y="5611630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89019B-7837-9D8E-1E3C-9ED234C9A7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861" y="5611630"/>
                <a:ext cx="166667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6632DD3-C110-243D-98DE-DBE34D6FC20E}"/>
              </a:ext>
            </a:extLst>
          </p:cNvPr>
          <p:cNvCxnSpPr>
            <a:cxnSpLocks/>
          </p:cNvCxnSpPr>
          <p:nvPr/>
        </p:nvCxnSpPr>
        <p:spPr>
          <a:xfrm>
            <a:off x="3663352" y="2165942"/>
            <a:ext cx="0" cy="351179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38119C-9ABF-DEED-DBE8-6868B5786BCF}"/>
                  </a:ext>
                </a:extLst>
              </p:cNvPr>
              <p:cNvSpPr txBox="1"/>
              <p:nvPr/>
            </p:nvSpPr>
            <p:spPr>
              <a:xfrm>
                <a:off x="2833861" y="1446608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38119C-9ABF-DEED-DBE8-6868B5786B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861" y="1446608"/>
                <a:ext cx="166667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40F3EAC-BA42-41E9-DAA0-791E1B52F062}"/>
              </a:ext>
            </a:extLst>
          </p:cNvPr>
          <p:cNvCxnSpPr/>
          <p:nvPr/>
        </p:nvCxnSpPr>
        <p:spPr>
          <a:xfrm>
            <a:off x="4790252" y="5433098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C27C62-1FC4-9E98-81A3-0D108FA26DE2}"/>
              </a:ext>
            </a:extLst>
          </p:cNvPr>
          <p:cNvCxnSpPr/>
          <p:nvPr/>
        </p:nvCxnSpPr>
        <p:spPr>
          <a:xfrm>
            <a:off x="2409779" y="5433098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214622-13D1-10FE-827B-7D4D690A4CC1}"/>
                  </a:ext>
                </a:extLst>
              </p:cNvPr>
              <p:cNvSpPr txBox="1"/>
              <p:nvPr/>
            </p:nvSpPr>
            <p:spPr>
              <a:xfrm>
                <a:off x="-507635" y="5474516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214622-13D1-10FE-827B-7D4D690A4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7635" y="5474516"/>
                <a:ext cx="1666670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035A16-2186-0CD3-2801-7B7E997AA09A}"/>
                  </a:ext>
                </a:extLst>
              </p:cNvPr>
              <p:cNvSpPr txBox="1"/>
              <p:nvPr/>
            </p:nvSpPr>
            <p:spPr>
              <a:xfrm>
                <a:off x="6093550" y="5474516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035A16-2186-0CD3-2801-7B7E997AA0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3550" y="5474516"/>
                <a:ext cx="166667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27C96C8-5748-7095-534D-51CA618BB8F8}"/>
                  </a:ext>
                </a:extLst>
              </p:cNvPr>
              <p:cNvSpPr txBox="1"/>
              <p:nvPr/>
            </p:nvSpPr>
            <p:spPr>
              <a:xfrm>
                <a:off x="1565009" y="4944386"/>
                <a:ext cx="147155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27C96C8-5748-7095-534D-51CA618BB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009" y="4944386"/>
                <a:ext cx="1471557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9CE3551-7F79-D74E-C09B-2DED7961E636}"/>
                  </a:ext>
                </a:extLst>
              </p:cNvPr>
              <p:cNvSpPr txBox="1"/>
              <p:nvPr/>
            </p:nvSpPr>
            <p:spPr>
              <a:xfrm>
                <a:off x="4054473" y="4948915"/>
                <a:ext cx="17472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9CE3551-7F79-D74E-C09B-2DED7961E6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473" y="4948915"/>
                <a:ext cx="1747273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8860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64650"/>
            <a:ext cx="12191999" cy="1263791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medians of a triangle intersect at a point called the Centroid that is two thirds of the distance from each vertex to the midpoint of the opposite side.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7213" y="0"/>
            <a:ext cx="5240632" cy="706610"/>
          </a:xfrm>
        </p:spPr>
        <p:txBody>
          <a:bodyPr>
            <a:normAutofit/>
          </a:bodyPr>
          <a:lstStyle/>
          <a:p>
            <a:r>
              <a:rPr lang="en-US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Centroid Theorem</a:t>
            </a: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BB179D9E-F921-4320-EAFD-F6593DF1B69E}"/>
              </a:ext>
            </a:extLst>
          </p:cNvPr>
          <p:cNvSpPr/>
          <p:nvPr/>
        </p:nvSpPr>
        <p:spPr>
          <a:xfrm>
            <a:off x="5453308" y="2167356"/>
            <a:ext cx="6092328" cy="3525402"/>
          </a:xfrm>
          <a:prstGeom prst="triangle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D79CBE-7142-1039-FDE7-BD9F39104DB5}"/>
                  </a:ext>
                </a:extLst>
              </p:cNvPr>
              <p:cNvSpPr txBox="1"/>
              <p:nvPr/>
            </p:nvSpPr>
            <p:spPr>
              <a:xfrm>
                <a:off x="4372138" y="5434512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D79CBE-7142-1039-FDE7-BD9F39104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138" y="5434512"/>
                <a:ext cx="1666670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D03558-F1D7-AF8F-D7B3-972A8037E89A}"/>
                  </a:ext>
                </a:extLst>
              </p:cNvPr>
              <p:cNvSpPr txBox="1"/>
              <p:nvPr/>
            </p:nvSpPr>
            <p:spPr>
              <a:xfrm>
                <a:off x="11016706" y="5338815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D03558-F1D7-AF8F-D7B3-972A8037E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706" y="5338815"/>
                <a:ext cx="166667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CB537B3-004A-9B7C-C9C8-9D5C70B3A3AF}"/>
                  </a:ext>
                </a:extLst>
              </p:cNvPr>
              <p:cNvSpPr txBox="1"/>
              <p:nvPr/>
            </p:nvSpPr>
            <p:spPr>
              <a:xfrm>
                <a:off x="7664653" y="5613044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CB537B3-004A-9B7C-C9C8-9D5C70B3A3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653" y="5613044"/>
                <a:ext cx="166667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3FC935B-B036-D4FD-9A9A-3E891D97FAA5}"/>
              </a:ext>
            </a:extLst>
          </p:cNvPr>
          <p:cNvCxnSpPr>
            <a:cxnSpLocks/>
          </p:cNvCxnSpPr>
          <p:nvPr/>
        </p:nvCxnSpPr>
        <p:spPr>
          <a:xfrm>
            <a:off x="8499472" y="2233458"/>
            <a:ext cx="20550" cy="34456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4ECB517-FD4C-E710-C26B-3F73CAEC35CA}"/>
                  </a:ext>
                </a:extLst>
              </p:cNvPr>
              <p:cNvSpPr txBox="1"/>
              <p:nvPr/>
            </p:nvSpPr>
            <p:spPr>
              <a:xfrm>
                <a:off x="8167795" y="1492521"/>
                <a:ext cx="6603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4ECB517-FD4C-E710-C26B-3F73CAEC3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795" y="1492521"/>
                <a:ext cx="660385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88468C2-4E29-D7BD-DC1F-40F5BE09799F}"/>
              </a:ext>
            </a:extLst>
          </p:cNvPr>
          <p:cNvCxnSpPr/>
          <p:nvPr/>
        </p:nvCxnSpPr>
        <p:spPr>
          <a:xfrm>
            <a:off x="9621044" y="5434512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87C2DE2-2E71-DBF4-1149-FF077AB037DF}"/>
              </a:ext>
            </a:extLst>
          </p:cNvPr>
          <p:cNvCxnSpPr/>
          <p:nvPr/>
        </p:nvCxnSpPr>
        <p:spPr>
          <a:xfrm>
            <a:off x="7240571" y="5434512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6338B5C-8925-E734-F706-23A211F1F184}"/>
              </a:ext>
            </a:extLst>
          </p:cNvPr>
          <p:cNvCxnSpPr>
            <a:cxnSpLocks/>
            <a:stCxn id="17" idx="5"/>
          </p:cNvCxnSpPr>
          <p:nvPr/>
        </p:nvCxnSpPr>
        <p:spPr>
          <a:xfrm flipH="1">
            <a:off x="5493986" y="3930057"/>
            <a:ext cx="4528568" cy="174908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FA9773-C5D3-760C-9C11-D57A09B7A80B}"/>
              </a:ext>
            </a:extLst>
          </p:cNvPr>
          <p:cNvCxnSpPr>
            <a:cxnSpLocks/>
            <a:endCxn id="17" idx="1"/>
          </p:cNvCxnSpPr>
          <p:nvPr/>
        </p:nvCxnSpPr>
        <p:spPr>
          <a:xfrm flipH="1" flipV="1">
            <a:off x="6976390" y="3930057"/>
            <a:ext cx="4569246" cy="177069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956E48E-7F49-08E9-3532-3F10601FB0A9}"/>
                  </a:ext>
                </a:extLst>
              </p:cNvPr>
              <p:cNvSpPr txBox="1"/>
              <p:nvPr/>
            </p:nvSpPr>
            <p:spPr>
              <a:xfrm>
                <a:off x="8423646" y="3733397"/>
                <a:ext cx="6603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𝑮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956E48E-7F49-08E9-3532-3F10601FB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3646" y="3733397"/>
                <a:ext cx="660385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65B5DD7-6881-35C9-8E52-528B86A57057}"/>
                  </a:ext>
                </a:extLst>
              </p:cNvPr>
              <p:cNvSpPr txBox="1"/>
              <p:nvPr/>
            </p:nvSpPr>
            <p:spPr>
              <a:xfrm>
                <a:off x="9897349" y="3359042"/>
                <a:ext cx="78559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65B5DD7-6881-35C9-8E52-528B86A57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7349" y="3359042"/>
                <a:ext cx="785590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C0DC0C-04DC-8D4A-88F8-C67D7817A9DD}"/>
                  </a:ext>
                </a:extLst>
              </p:cNvPr>
              <p:cNvSpPr txBox="1"/>
              <p:nvPr/>
            </p:nvSpPr>
            <p:spPr>
              <a:xfrm>
                <a:off x="6343591" y="3359042"/>
                <a:ext cx="7027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C0DC0C-04DC-8D4A-88F8-C67D7817A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3591" y="3359042"/>
                <a:ext cx="7027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1E7CD32-DF60-FFD8-43B4-23417074C8E4}"/>
              </a:ext>
            </a:extLst>
          </p:cNvPr>
          <p:cNvCxnSpPr>
            <a:cxnSpLocks/>
          </p:cNvCxnSpPr>
          <p:nvPr/>
        </p:nvCxnSpPr>
        <p:spPr>
          <a:xfrm flipH="1">
            <a:off x="9138435" y="2931132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5B934C-DCD6-12F7-791A-478E6DD4B845}"/>
              </a:ext>
            </a:extLst>
          </p:cNvPr>
          <p:cNvCxnSpPr>
            <a:cxnSpLocks/>
          </p:cNvCxnSpPr>
          <p:nvPr/>
        </p:nvCxnSpPr>
        <p:spPr>
          <a:xfrm flipH="1">
            <a:off x="9261013" y="3127792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E17695-71E1-B17F-8F10-8814037C1B93}"/>
              </a:ext>
            </a:extLst>
          </p:cNvPr>
          <p:cNvCxnSpPr>
            <a:cxnSpLocks/>
          </p:cNvCxnSpPr>
          <p:nvPr/>
        </p:nvCxnSpPr>
        <p:spPr>
          <a:xfrm flipH="1">
            <a:off x="10443857" y="4420615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4CC17A2-C6CE-3E8A-A453-F01D476784F6}"/>
              </a:ext>
            </a:extLst>
          </p:cNvPr>
          <p:cNvCxnSpPr>
            <a:cxnSpLocks/>
          </p:cNvCxnSpPr>
          <p:nvPr/>
        </p:nvCxnSpPr>
        <p:spPr>
          <a:xfrm flipH="1">
            <a:off x="10566435" y="4617275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9C39F7-B88C-7787-E7ED-312E7D69D941}"/>
              </a:ext>
            </a:extLst>
          </p:cNvPr>
          <p:cNvCxnSpPr>
            <a:cxnSpLocks/>
          </p:cNvCxnSpPr>
          <p:nvPr/>
        </p:nvCxnSpPr>
        <p:spPr>
          <a:xfrm flipH="1" flipV="1">
            <a:off x="7512073" y="2880219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C23026-F502-44FE-66C4-E9408B597FE3}"/>
              </a:ext>
            </a:extLst>
          </p:cNvPr>
          <p:cNvCxnSpPr>
            <a:cxnSpLocks/>
          </p:cNvCxnSpPr>
          <p:nvPr/>
        </p:nvCxnSpPr>
        <p:spPr>
          <a:xfrm flipH="1" flipV="1">
            <a:off x="7347357" y="3058794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411EA68-58CF-D978-4A31-9471BDFF588E}"/>
              </a:ext>
            </a:extLst>
          </p:cNvPr>
          <p:cNvCxnSpPr>
            <a:cxnSpLocks/>
          </p:cNvCxnSpPr>
          <p:nvPr/>
        </p:nvCxnSpPr>
        <p:spPr>
          <a:xfrm flipH="1" flipV="1">
            <a:off x="7222077" y="3245996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E1A2AF5-7D27-8502-D412-84D0F5093DCC}"/>
              </a:ext>
            </a:extLst>
          </p:cNvPr>
          <p:cNvCxnSpPr>
            <a:cxnSpLocks/>
          </p:cNvCxnSpPr>
          <p:nvPr/>
        </p:nvCxnSpPr>
        <p:spPr>
          <a:xfrm flipH="1" flipV="1">
            <a:off x="6375169" y="4188552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16D0658-75E9-9AB6-21EA-773577091EC1}"/>
              </a:ext>
            </a:extLst>
          </p:cNvPr>
          <p:cNvCxnSpPr>
            <a:cxnSpLocks/>
          </p:cNvCxnSpPr>
          <p:nvPr/>
        </p:nvCxnSpPr>
        <p:spPr>
          <a:xfrm flipH="1" flipV="1">
            <a:off x="6210453" y="4367127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85DFFA-AAFC-97C2-1E89-286666F910D0}"/>
              </a:ext>
            </a:extLst>
          </p:cNvPr>
          <p:cNvCxnSpPr>
            <a:cxnSpLocks/>
          </p:cNvCxnSpPr>
          <p:nvPr/>
        </p:nvCxnSpPr>
        <p:spPr>
          <a:xfrm flipH="1" flipV="1">
            <a:off x="6085173" y="4554329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F317E46-272A-AAAD-5383-02018E1FC534}"/>
                  </a:ext>
                </a:extLst>
              </p:cNvPr>
              <p:cNvSpPr txBox="1"/>
              <p:nvPr/>
            </p:nvSpPr>
            <p:spPr>
              <a:xfrm>
                <a:off x="5409054" y="2184312"/>
                <a:ext cx="68951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F317E46-272A-AAAD-5383-02018E1FC5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054" y="2184312"/>
                <a:ext cx="689510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D4C34B1-094C-6309-871C-7DC6D624A33D}"/>
              </a:ext>
            </a:extLst>
          </p:cNvPr>
          <p:cNvCxnSpPr>
            <a:cxnSpLocks/>
          </p:cNvCxnSpPr>
          <p:nvPr/>
        </p:nvCxnSpPr>
        <p:spPr>
          <a:xfrm flipH="1">
            <a:off x="713029" y="2837362"/>
            <a:ext cx="4912979" cy="9406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48FA703-8FBF-3325-AF99-D84FBC95936C}"/>
                  </a:ext>
                </a:extLst>
              </p:cNvPr>
              <p:cNvSpPr txBox="1"/>
              <p:nvPr/>
            </p:nvSpPr>
            <p:spPr>
              <a:xfrm>
                <a:off x="2097501" y="2221363"/>
                <a:ext cx="6603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𝑮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48FA703-8FBF-3325-AF99-D84FBC959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501" y="2221363"/>
                <a:ext cx="660385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3645B63-9362-6090-48D6-DD7EDC197959}"/>
                  </a:ext>
                </a:extLst>
              </p:cNvPr>
              <p:cNvSpPr txBox="1"/>
              <p:nvPr/>
            </p:nvSpPr>
            <p:spPr>
              <a:xfrm>
                <a:off x="50689" y="2239148"/>
                <a:ext cx="7027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3645B63-9362-6090-48D6-DD7EDC1979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9" y="2239148"/>
                <a:ext cx="7027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23CA2288-2D6B-5D27-5BBA-15BD429E32AB}"/>
              </a:ext>
            </a:extLst>
          </p:cNvPr>
          <p:cNvSpPr txBox="1"/>
          <p:nvPr/>
        </p:nvSpPr>
        <p:spPr>
          <a:xfrm>
            <a:off x="908297" y="2269925"/>
            <a:ext cx="12727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</a:t>
            </a:r>
            <a:endParaRPr lang="en-US" sz="28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5BBA560-2B38-4603-C874-1E63D56A3A7E}"/>
              </a:ext>
            </a:extLst>
          </p:cNvPr>
          <p:cNvSpPr txBox="1"/>
          <p:nvPr/>
        </p:nvSpPr>
        <p:spPr>
          <a:xfrm>
            <a:off x="3522989" y="2219112"/>
            <a:ext cx="9507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</a:t>
            </a:r>
            <a:endParaRPr lang="en-US" sz="28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A3C93DD-421C-121F-D75A-5492FF653CCF}"/>
              </a:ext>
            </a:extLst>
          </p:cNvPr>
          <p:cNvSpPr txBox="1"/>
          <p:nvPr/>
        </p:nvSpPr>
        <p:spPr>
          <a:xfrm>
            <a:off x="2570296" y="3633136"/>
            <a:ext cx="11975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</a:t>
            </a:r>
            <a:endParaRPr lang="en-US" sz="2800" dirty="0"/>
          </a:p>
        </p:txBody>
      </p:sp>
      <p:sp>
        <p:nvSpPr>
          <p:cNvPr id="45" name="Right Brace 44">
            <a:extLst>
              <a:ext uri="{FF2B5EF4-FFF2-40B4-BE49-F238E27FC236}">
                <a16:creationId xmlns:a16="http://schemas.microsoft.com/office/drawing/2014/main" id="{119F46CC-F165-2C4C-F038-B087769BB02D}"/>
              </a:ext>
            </a:extLst>
          </p:cNvPr>
          <p:cNvSpPr/>
          <p:nvPr/>
        </p:nvSpPr>
        <p:spPr>
          <a:xfrm rot="5400000">
            <a:off x="2834792" y="935023"/>
            <a:ext cx="668585" cy="4912978"/>
          </a:xfrm>
          <a:prstGeom prst="rightBrace">
            <a:avLst>
              <a:gd name="adj1" fmla="val 137358"/>
              <a:gd name="adj2" fmla="val 49824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1215C40-18AC-F3AA-F3D7-F58406843A14}"/>
                  </a:ext>
                </a:extLst>
              </p:cNvPr>
              <p:cNvSpPr txBox="1"/>
              <p:nvPr/>
            </p:nvSpPr>
            <p:spPr>
              <a:xfrm>
                <a:off x="1356785" y="1964011"/>
                <a:ext cx="37029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1215C40-18AC-F3AA-F3D7-F58406843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785" y="1964011"/>
                <a:ext cx="370293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8D9520A-C93F-CF57-5F11-03EF50EDA845}"/>
                  </a:ext>
                </a:extLst>
              </p:cNvPr>
              <p:cNvSpPr txBox="1"/>
              <p:nvPr/>
            </p:nvSpPr>
            <p:spPr>
              <a:xfrm>
                <a:off x="3578227" y="1881187"/>
                <a:ext cx="64601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8D9520A-C93F-CF57-5F11-03EF50EDA8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8227" y="1881187"/>
                <a:ext cx="646011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2416171-2C2E-2497-F0EB-CC4391111DF8}"/>
                  </a:ext>
                </a:extLst>
              </p:cNvPr>
              <p:cNvSpPr txBox="1"/>
              <p:nvPr/>
            </p:nvSpPr>
            <p:spPr>
              <a:xfrm>
                <a:off x="2846077" y="4090128"/>
                <a:ext cx="64601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2416171-2C2E-2497-F0EB-CC4391111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077" y="4090128"/>
                <a:ext cx="646011" cy="55399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253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1476043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/>
              <p:nvPr/>
            </p:nvSpPr>
            <p:spPr>
              <a:xfrm>
                <a:off x="533967" y="673551"/>
                <a:ext cx="1111945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 is a</a:t>
                </a:r>
                <a:r>
                  <a:rPr kumimoji="0" lang="en-US" sz="4400" b="1" i="0" u="none" strike="noStrike" kern="120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 Centroid</a:t>
                </a:r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.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𝐆𝐅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. Find </a:t>
                </a:r>
                <a14:m>
                  <m:oMath xmlns:m="http://schemas.openxmlformats.org/officeDocument/2006/math"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</a:rPr>
                      <m:t>𝑮𝑨</m:t>
                    </m:r>
                  </m:oMath>
                </a14:m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 and </a:t>
                </a:r>
                <a14:m>
                  <m:oMath xmlns:m="http://schemas.openxmlformats.org/officeDocument/2006/math"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</a:rPr>
                      <m:t>𝑨𝑭</m:t>
                    </m:r>
                  </m:oMath>
                </a14:m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.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67" y="673551"/>
                <a:ext cx="11119451" cy="769441"/>
              </a:xfrm>
              <a:prstGeom prst="rect">
                <a:avLst/>
              </a:prstGeom>
              <a:blipFill>
                <a:blip r:embed="rId2"/>
                <a:stretch>
                  <a:fillRect t="-16535" b="-42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0FA36EF9-DDDD-FAAA-4E49-2513798DCEF4}"/>
              </a:ext>
            </a:extLst>
          </p:cNvPr>
          <p:cNvSpPr/>
          <p:nvPr/>
        </p:nvSpPr>
        <p:spPr>
          <a:xfrm>
            <a:off x="533967" y="2333271"/>
            <a:ext cx="6092328" cy="3525402"/>
          </a:xfrm>
          <a:prstGeom prst="triangle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29C5687-9C77-A063-DC54-72D9783F65F7}"/>
                  </a:ext>
                </a:extLst>
              </p:cNvPr>
              <p:cNvSpPr txBox="1"/>
              <p:nvPr/>
            </p:nvSpPr>
            <p:spPr>
              <a:xfrm>
                <a:off x="2745312" y="5778959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29C5687-9C77-A063-DC54-72D9783F6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5312" y="5778959"/>
                <a:ext cx="166667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DBEB414-C29C-6413-ED56-114BDEF0FCDC}"/>
              </a:ext>
            </a:extLst>
          </p:cNvPr>
          <p:cNvCxnSpPr>
            <a:cxnSpLocks/>
          </p:cNvCxnSpPr>
          <p:nvPr/>
        </p:nvCxnSpPr>
        <p:spPr>
          <a:xfrm>
            <a:off x="3580131" y="2399373"/>
            <a:ext cx="20550" cy="34456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8445060-C48F-10C3-ABC6-3981F85EA70A}"/>
                  </a:ext>
                </a:extLst>
              </p:cNvPr>
              <p:cNvSpPr txBox="1"/>
              <p:nvPr/>
            </p:nvSpPr>
            <p:spPr>
              <a:xfrm>
                <a:off x="3248454" y="1658436"/>
                <a:ext cx="6603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8445060-C48F-10C3-ABC6-3981F85EA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454" y="1658436"/>
                <a:ext cx="66038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0191D2B-71EF-B5F8-0217-ABEA7A4A48A7}"/>
              </a:ext>
            </a:extLst>
          </p:cNvPr>
          <p:cNvCxnSpPr/>
          <p:nvPr/>
        </p:nvCxnSpPr>
        <p:spPr>
          <a:xfrm>
            <a:off x="4701703" y="5600427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DDFA56B-FD39-B1BF-28DD-01F197FE55E8}"/>
              </a:ext>
            </a:extLst>
          </p:cNvPr>
          <p:cNvCxnSpPr/>
          <p:nvPr/>
        </p:nvCxnSpPr>
        <p:spPr>
          <a:xfrm>
            <a:off x="2321230" y="5600427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688DA1F-ACD7-AF1B-0213-CDE064D13053}"/>
              </a:ext>
            </a:extLst>
          </p:cNvPr>
          <p:cNvCxnSpPr>
            <a:cxnSpLocks/>
            <a:stCxn id="11" idx="5"/>
          </p:cNvCxnSpPr>
          <p:nvPr/>
        </p:nvCxnSpPr>
        <p:spPr>
          <a:xfrm flipH="1">
            <a:off x="574645" y="4095972"/>
            <a:ext cx="4528568" cy="174908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B53268-DE48-1B72-6341-FF03878E4635}"/>
              </a:ext>
            </a:extLst>
          </p:cNvPr>
          <p:cNvCxnSpPr>
            <a:cxnSpLocks/>
            <a:endCxn id="11" idx="1"/>
          </p:cNvCxnSpPr>
          <p:nvPr/>
        </p:nvCxnSpPr>
        <p:spPr>
          <a:xfrm flipH="1" flipV="1">
            <a:off x="2057049" y="4095972"/>
            <a:ext cx="4569246" cy="177069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73D0CF-C958-0BD8-224A-D6EEEB4B6708}"/>
                  </a:ext>
                </a:extLst>
              </p:cNvPr>
              <p:cNvSpPr txBox="1"/>
              <p:nvPr/>
            </p:nvSpPr>
            <p:spPr>
              <a:xfrm>
                <a:off x="3504305" y="3899312"/>
                <a:ext cx="6603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𝑮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73D0CF-C958-0BD8-224A-D6EEEB4B6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305" y="3899312"/>
                <a:ext cx="660385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CB42C6E-7299-4400-D166-E289BB1BC642}"/>
                  </a:ext>
                </a:extLst>
              </p:cNvPr>
              <p:cNvSpPr txBox="1"/>
              <p:nvPr/>
            </p:nvSpPr>
            <p:spPr>
              <a:xfrm>
                <a:off x="4978008" y="3524957"/>
                <a:ext cx="78559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CB42C6E-7299-4400-D166-E289BB1BC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008" y="3524957"/>
                <a:ext cx="78559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D16F5BF-314C-2F08-4052-036360EBB69F}"/>
                  </a:ext>
                </a:extLst>
              </p:cNvPr>
              <p:cNvSpPr txBox="1"/>
              <p:nvPr/>
            </p:nvSpPr>
            <p:spPr>
              <a:xfrm>
                <a:off x="1424250" y="3524957"/>
                <a:ext cx="7027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D16F5BF-314C-2F08-4052-036360EBB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250" y="3524957"/>
                <a:ext cx="7027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B48D20F-D5E6-D52F-A23C-5780C184033F}"/>
              </a:ext>
            </a:extLst>
          </p:cNvPr>
          <p:cNvCxnSpPr>
            <a:cxnSpLocks/>
          </p:cNvCxnSpPr>
          <p:nvPr/>
        </p:nvCxnSpPr>
        <p:spPr>
          <a:xfrm flipH="1">
            <a:off x="4219094" y="3097047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24345FC-B73A-B1D0-321B-47078AB4EDD6}"/>
              </a:ext>
            </a:extLst>
          </p:cNvPr>
          <p:cNvCxnSpPr>
            <a:cxnSpLocks/>
          </p:cNvCxnSpPr>
          <p:nvPr/>
        </p:nvCxnSpPr>
        <p:spPr>
          <a:xfrm flipH="1">
            <a:off x="4341672" y="3293707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CEC64F-D2EA-5CB4-45A2-1715350B7D84}"/>
              </a:ext>
            </a:extLst>
          </p:cNvPr>
          <p:cNvCxnSpPr>
            <a:cxnSpLocks/>
          </p:cNvCxnSpPr>
          <p:nvPr/>
        </p:nvCxnSpPr>
        <p:spPr>
          <a:xfrm flipH="1">
            <a:off x="5524516" y="4586530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1DE451F-925D-CC1D-82A0-2F57F4C5EC27}"/>
              </a:ext>
            </a:extLst>
          </p:cNvPr>
          <p:cNvCxnSpPr>
            <a:cxnSpLocks/>
          </p:cNvCxnSpPr>
          <p:nvPr/>
        </p:nvCxnSpPr>
        <p:spPr>
          <a:xfrm flipH="1">
            <a:off x="5647094" y="4783190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DEB9DC6-15A7-F371-AFBA-6CE47CADD565}"/>
              </a:ext>
            </a:extLst>
          </p:cNvPr>
          <p:cNvCxnSpPr>
            <a:cxnSpLocks/>
          </p:cNvCxnSpPr>
          <p:nvPr/>
        </p:nvCxnSpPr>
        <p:spPr>
          <a:xfrm flipH="1" flipV="1">
            <a:off x="2592732" y="3046134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232D52B-2344-FB07-79B3-07BD31E6BF28}"/>
              </a:ext>
            </a:extLst>
          </p:cNvPr>
          <p:cNvCxnSpPr>
            <a:cxnSpLocks/>
          </p:cNvCxnSpPr>
          <p:nvPr/>
        </p:nvCxnSpPr>
        <p:spPr>
          <a:xfrm flipH="1" flipV="1">
            <a:off x="2428016" y="3224709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039B3A5-0857-464D-F04A-C59D6CD503C1}"/>
              </a:ext>
            </a:extLst>
          </p:cNvPr>
          <p:cNvCxnSpPr>
            <a:cxnSpLocks/>
          </p:cNvCxnSpPr>
          <p:nvPr/>
        </p:nvCxnSpPr>
        <p:spPr>
          <a:xfrm flipH="1" flipV="1">
            <a:off x="2302736" y="3411911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A613C04-F5DF-14A4-CB73-A17610BAEE32}"/>
              </a:ext>
            </a:extLst>
          </p:cNvPr>
          <p:cNvCxnSpPr>
            <a:cxnSpLocks/>
          </p:cNvCxnSpPr>
          <p:nvPr/>
        </p:nvCxnSpPr>
        <p:spPr>
          <a:xfrm flipH="1" flipV="1">
            <a:off x="1455828" y="4354467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56B6068-11C2-CEAA-22D6-B0A890C7AC4A}"/>
              </a:ext>
            </a:extLst>
          </p:cNvPr>
          <p:cNvCxnSpPr>
            <a:cxnSpLocks/>
          </p:cNvCxnSpPr>
          <p:nvPr/>
        </p:nvCxnSpPr>
        <p:spPr>
          <a:xfrm flipH="1" flipV="1">
            <a:off x="1291112" y="4533042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D126E71-B0D2-2736-75F0-D65FCA7B82E0}"/>
              </a:ext>
            </a:extLst>
          </p:cNvPr>
          <p:cNvCxnSpPr>
            <a:cxnSpLocks/>
          </p:cNvCxnSpPr>
          <p:nvPr/>
        </p:nvCxnSpPr>
        <p:spPr>
          <a:xfrm flipH="1" flipV="1">
            <a:off x="1165832" y="4720244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C289355-2080-6AFD-9F3B-4D541DD0DEF0}"/>
                  </a:ext>
                </a:extLst>
              </p:cNvPr>
              <p:cNvSpPr txBox="1"/>
              <p:nvPr/>
            </p:nvSpPr>
            <p:spPr>
              <a:xfrm>
                <a:off x="-537932" y="5656273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C289355-2080-6AFD-9F3B-4D541DD0D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37932" y="5656273"/>
                <a:ext cx="1666670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5226FD2-CD5F-9C2C-C6A1-3849AD93CB9A}"/>
                  </a:ext>
                </a:extLst>
              </p:cNvPr>
              <p:cNvSpPr txBox="1"/>
              <p:nvPr/>
            </p:nvSpPr>
            <p:spPr>
              <a:xfrm>
                <a:off x="6097019" y="5512721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5226FD2-CD5F-9C2C-C6A1-3849AD93C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019" y="5512721"/>
                <a:ext cx="1666670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2121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1476043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/>
              <p:nvPr/>
            </p:nvSpPr>
            <p:spPr>
              <a:xfrm>
                <a:off x="533967" y="673551"/>
                <a:ext cx="1111945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 is a</a:t>
                </a:r>
                <a:r>
                  <a:rPr kumimoji="0" lang="en-US" sz="4400" b="1" i="0" u="none" strike="noStrike" kern="120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 Centroid</a:t>
                </a:r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.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𝐆𝐀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.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 Find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𝑨𝑭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.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orbel" panose="020B0503020204020204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67" y="673551"/>
                <a:ext cx="11119451" cy="769441"/>
              </a:xfrm>
              <a:prstGeom prst="rect">
                <a:avLst/>
              </a:prstGeom>
              <a:blipFill>
                <a:blip r:embed="rId2"/>
                <a:stretch>
                  <a:fillRect t="-16535" b="-42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0FA36EF9-DDDD-FAAA-4E49-2513798DCEF4}"/>
              </a:ext>
            </a:extLst>
          </p:cNvPr>
          <p:cNvSpPr/>
          <p:nvPr/>
        </p:nvSpPr>
        <p:spPr>
          <a:xfrm>
            <a:off x="533967" y="2333271"/>
            <a:ext cx="6092328" cy="3525402"/>
          </a:xfrm>
          <a:prstGeom prst="triangle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29C5687-9C77-A063-DC54-72D9783F65F7}"/>
                  </a:ext>
                </a:extLst>
              </p:cNvPr>
              <p:cNvSpPr txBox="1"/>
              <p:nvPr/>
            </p:nvSpPr>
            <p:spPr>
              <a:xfrm>
                <a:off x="2745312" y="5778959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29C5687-9C77-A063-DC54-72D9783F6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5312" y="5778959"/>
                <a:ext cx="166667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DBEB414-C29C-6413-ED56-114BDEF0FCDC}"/>
              </a:ext>
            </a:extLst>
          </p:cNvPr>
          <p:cNvCxnSpPr>
            <a:cxnSpLocks/>
          </p:cNvCxnSpPr>
          <p:nvPr/>
        </p:nvCxnSpPr>
        <p:spPr>
          <a:xfrm>
            <a:off x="3580131" y="2399373"/>
            <a:ext cx="20550" cy="34456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8445060-C48F-10C3-ABC6-3981F85EA70A}"/>
                  </a:ext>
                </a:extLst>
              </p:cNvPr>
              <p:cNvSpPr txBox="1"/>
              <p:nvPr/>
            </p:nvSpPr>
            <p:spPr>
              <a:xfrm>
                <a:off x="3248454" y="1658436"/>
                <a:ext cx="6603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8445060-C48F-10C3-ABC6-3981F85EA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454" y="1658436"/>
                <a:ext cx="66038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0191D2B-71EF-B5F8-0217-ABEA7A4A48A7}"/>
              </a:ext>
            </a:extLst>
          </p:cNvPr>
          <p:cNvCxnSpPr/>
          <p:nvPr/>
        </p:nvCxnSpPr>
        <p:spPr>
          <a:xfrm>
            <a:off x="4701703" y="5600427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DDFA56B-FD39-B1BF-28DD-01F197FE55E8}"/>
              </a:ext>
            </a:extLst>
          </p:cNvPr>
          <p:cNvCxnSpPr/>
          <p:nvPr/>
        </p:nvCxnSpPr>
        <p:spPr>
          <a:xfrm>
            <a:off x="2321230" y="5600427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688DA1F-ACD7-AF1B-0213-CDE064D13053}"/>
              </a:ext>
            </a:extLst>
          </p:cNvPr>
          <p:cNvCxnSpPr>
            <a:cxnSpLocks/>
            <a:stCxn id="11" idx="5"/>
          </p:cNvCxnSpPr>
          <p:nvPr/>
        </p:nvCxnSpPr>
        <p:spPr>
          <a:xfrm flipH="1">
            <a:off x="574645" y="4095972"/>
            <a:ext cx="4528568" cy="174908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B53268-DE48-1B72-6341-FF03878E4635}"/>
              </a:ext>
            </a:extLst>
          </p:cNvPr>
          <p:cNvCxnSpPr>
            <a:cxnSpLocks/>
            <a:endCxn id="11" idx="1"/>
          </p:cNvCxnSpPr>
          <p:nvPr/>
        </p:nvCxnSpPr>
        <p:spPr>
          <a:xfrm flipH="1" flipV="1">
            <a:off x="2057049" y="4095972"/>
            <a:ext cx="4569246" cy="177069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73D0CF-C958-0BD8-224A-D6EEEB4B6708}"/>
                  </a:ext>
                </a:extLst>
              </p:cNvPr>
              <p:cNvSpPr txBox="1"/>
              <p:nvPr/>
            </p:nvSpPr>
            <p:spPr>
              <a:xfrm>
                <a:off x="3504305" y="3899312"/>
                <a:ext cx="6603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𝑮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73D0CF-C958-0BD8-224A-D6EEEB4B6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305" y="3899312"/>
                <a:ext cx="660385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CB42C6E-7299-4400-D166-E289BB1BC642}"/>
                  </a:ext>
                </a:extLst>
              </p:cNvPr>
              <p:cNvSpPr txBox="1"/>
              <p:nvPr/>
            </p:nvSpPr>
            <p:spPr>
              <a:xfrm>
                <a:off x="4978008" y="3524957"/>
                <a:ext cx="78559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CB42C6E-7299-4400-D166-E289BB1BC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008" y="3524957"/>
                <a:ext cx="78559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D16F5BF-314C-2F08-4052-036360EBB69F}"/>
                  </a:ext>
                </a:extLst>
              </p:cNvPr>
              <p:cNvSpPr txBox="1"/>
              <p:nvPr/>
            </p:nvSpPr>
            <p:spPr>
              <a:xfrm>
                <a:off x="1424250" y="3524957"/>
                <a:ext cx="7027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D16F5BF-314C-2F08-4052-036360EBB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250" y="3524957"/>
                <a:ext cx="7027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B48D20F-D5E6-D52F-A23C-5780C184033F}"/>
              </a:ext>
            </a:extLst>
          </p:cNvPr>
          <p:cNvCxnSpPr>
            <a:cxnSpLocks/>
          </p:cNvCxnSpPr>
          <p:nvPr/>
        </p:nvCxnSpPr>
        <p:spPr>
          <a:xfrm flipH="1">
            <a:off x="4219094" y="3097047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24345FC-B73A-B1D0-321B-47078AB4EDD6}"/>
              </a:ext>
            </a:extLst>
          </p:cNvPr>
          <p:cNvCxnSpPr>
            <a:cxnSpLocks/>
          </p:cNvCxnSpPr>
          <p:nvPr/>
        </p:nvCxnSpPr>
        <p:spPr>
          <a:xfrm flipH="1">
            <a:off x="4341672" y="3293707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CEC64F-D2EA-5CB4-45A2-1715350B7D84}"/>
              </a:ext>
            </a:extLst>
          </p:cNvPr>
          <p:cNvCxnSpPr>
            <a:cxnSpLocks/>
          </p:cNvCxnSpPr>
          <p:nvPr/>
        </p:nvCxnSpPr>
        <p:spPr>
          <a:xfrm flipH="1">
            <a:off x="5524516" y="4586530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1DE451F-925D-CC1D-82A0-2F57F4C5EC27}"/>
              </a:ext>
            </a:extLst>
          </p:cNvPr>
          <p:cNvCxnSpPr>
            <a:cxnSpLocks/>
          </p:cNvCxnSpPr>
          <p:nvPr/>
        </p:nvCxnSpPr>
        <p:spPr>
          <a:xfrm flipH="1">
            <a:off x="5647094" y="4783190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DEB9DC6-15A7-F371-AFBA-6CE47CADD565}"/>
              </a:ext>
            </a:extLst>
          </p:cNvPr>
          <p:cNvCxnSpPr>
            <a:cxnSpLocks/>
          </p:cNvCxnSpPr>
          <p:nvPr/>
        </p:nvCxnSpPr>
        <p:spPr>
          <a:xfrm flipH="1" flipV="1">
            <a:off x="2592732" y="3046134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232D52B-2344-FB07-79B3-07BD31E6BF28}"/>
              </a:ext>
            </a:extLst>
          </p:cNvPr>
          <p:cNvCxnSpPr>
            <a:cxnSpLocks/>
          </p:cNvCxnSpPr>
          <p:nvPr/>
        </p:nvCxnSpPr>
        <p:spPr>
          <a:xfrm flipH="1" flipV="1">
            <a:off x="2428016" y="3224709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039B3A5-0857-464D-F04A-C59D6CD503C1}"/>
              </a:ext>
            </a:extLst>
          </p:cNvPr>
          <p:cNvCxnSpPr>
            <a:cxnSpLocks/>
          </p:cNvCxnSpPr>
          <p:nvPr/>
        </p:nvCxnSpPr>
        <p:spPr>
          <a:xfrm flipH="1" flipV="1">
            <a:off x="2302736" y="3411911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A613C04-F5DF-14A4-CB73-A17610BAEE32}"/>
              </a:ext>
            </a:extLst>
          </p:cNvPr>
          <p:cNvCxnSpPr>
            <a:cxnSpLocks/>
          </p:cNvCxnSpPr>
          <p:nvPr/>
        </p:nvCxnSpPr>
        <p:spPr>
          <a:xfrm flipH="1" flipV="1">
            <a:off x="1455828" y="4354467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56B6068-11C2-CEAA-22D6-B0A890C7AC4A}"/>
              </a:ext>
            </a:extLst>
          </p:cNvPr>
          <p:cNvCxnSpPr>
            <a:cxnSpLocks/>
          </p:cNvCxnSpPr>
          <p:nvPr/>
        </p:nvCxnSpPr>
        <p:spPr>
          <a:xfrm flipH="1" flipV="1">
            <a:off x="1291112" y="4533042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D126E71-B0D2-2736-75F0-D65FCA7B82E0}"/>
              </a:ext>
            </a:extLst>
          </p:cNvPr>
          <p:cNvCxnSpPr>
            <a:cxnSpLocks/>
          </p:cNvCxnSpPr>
          <p:nvPr/>
        </p:nvCxnSpPr>
        <p:spPr>
          <a:xfrm flipH="1" flipV="1">
            <a:off x="1165832" y="4720244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C289355-2080-6AFD-9F3B-4D541DD0DEF0}"/>
                  </a:ext>
                </a:extLst>
              </p:cNvPr>
              <p:cNvSpPr txBox="1"/>
              <p:nvPr/>
            </p:nvSpPr>
            <p:spPr>
              <a:xfrm>
                <a:off x="-537932" y="5656273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C289355-2080-6AFD-9F3B-4D541DD0D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37932" y="5656273"/>
                <a:ext cx="1666670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5226FD2-CD5F-9C2C-C6A1-3849AD93CB9A}"/>
                  </a:ext>
                </a:extLst>
              </p:cNvPr>
              <p:cNvSpPr txBox="1"/>
              <p:nvPr/>
            </p:nvSpPr>
            <p:spPr>
              <a:xfrm>
                <a:off x="6097019" y="5512721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5226FD2-CD5F-9C2C-C6A1-3849AD93C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019" y="5512721"/>
                <a:ext cx="1666670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7024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1476043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/>
              <p:nvPr/>
            </p:nvSpPr>
            <p:spPr>
              <a:xfrm>
                <a:off x="533967" y="673551"/>
                <a:ext cx="1111945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 is a</a:t>
                </a:r>
                <a:r>
                  <a:rPr kumimoji="0" lang="en-US" sz="4400" b="1" i="0" u="none" strike="noStrike" kern="120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 Centroid</a:t>
                </a:r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.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𝐀𝐅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𝟑𝟎</m:t>
                    </m:r>
                  </m:oMath>
                </a14:m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.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 Find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𝑮𝑨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𝐆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.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orbel" panose="020B0503020204020204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67" y="673551"/>
                <a:ext cx="11119451" cy="769441"/>
              </a:xfrm>
              <a:prstGeom prst="rect">
                <a:avLst/>
              </a:prstGeom>
              <a:blipFill>
                <a:blip r:embed="rId2"/>
                <a:stretch>
                  <a:fillRect t="-16535" b="-42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0FA36EF9-DDDD-FAAA-4E49-2513798DCEF4}"/>
              </a:ext>
            </a:extLst>
          </p:cNvPr>
          <p:cNvSpPr/>
          <p:nvPr/>
        </p:nvSpPr>
        <p:spPr>
          <a:xfrm>
            <a:off x="533967" y="2333271"/>
            <a:ext cx="6092328" cy="3525402"/>
          </a:xfrm>
          <a:prstGeom prst="triangle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29C5687-9C77-A063-DC54-72D9783F65F7}"/>
                  </a:ext>
                </a:extLst>
              </p:cNvPr>
              <p:cNvSpPr txBox="1"/>
              <p:nvPr/>
            </p:nvSpPr>
            <p:spPr>
              <a:xfrm>
                <a:off x="2745312" y="5778959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29C5687-9C77-A063-DC54-72D9783F6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5312" y="5778959"/>
                <a:ext cx="166667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DBEB414-C29C-6413-ED56-114BDEF0FCDC}"/>
              </a:ext>
            </a:extLst>
          </p:cNvPr>
          <p:cNvCxnSpPr>
            <a:cxnSpLocks/>
          </p:cNvCxnSpPr>
          <p:nvPr/>
        </p:nvCxnSpPr>
        <p:spPr>
          <a:xfrm>
            <a:off x="3580131" y="2399373"/>
            <a:ext cx="20550" cy="34456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8445060-C48F-10C3-ABC6-3981F85EA70A}"/>
                  </a:ext>
                </a:extLst>
              </p:cNvPr>
              <p:cNvSpPr txBox="1"/>
              <p:nvPr/>
            </p:nvSpPr>
            <p:spPr>
              <a:xfrm>
                <a:off x="3248454" y="1658436"/>
                <a:ext cx="6603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8445060-C48F-10C3-ABC6-3981F85EA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454" y="1658436"/>
                <a:ext cx="66038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0191D2B-71EF-B5F8-0217-ABEA7A4A48A7}"/>
              </a:ext>
            </a:extLst>
          </p:cNvPr>
          <p:cNvCxnSpPr/>
          <p:nvPr/>
        </p:nvCxnSpPr>
        <p:spPr>
          <a:xfrm>
            <a:off x="4701703" y="5600427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DDFA56B-FD39-B1BF-28DD-01F197FE55E8}"/>
              </a:ext>
            </a:extLst>
          </p:cNvPr>
          <p:cNvCxnSpPr/>
          <p:nvPr/>
        </p:nvCxnSpPr>
        <p:spPr>
          <a:xfrm>
            <a:off x="2321230" y="5600427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688DA1F-ACD7-AF1B-0213-CDE064D13053}"/>
              </a:ext>
            </a:extLst>
          </p:cNvPr>
          <p:cNvCxnSpPr>
            <a:cxnSpLocks/>
            <a:stCxn id="11" idx="5"/>
          </p:cNvCxnSpPr>
          <p:nvPr/>
        </p:nvCxnSpPr>
        <p:spPr>
          <a:xfrm flipH="1">
            <a:off x="574645" y="4095972"/>
            <a:ext cx="4528568" cy="174908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B53268-DE48-1B72-6341-FF03878E4635}"/>
              </a:ext>
            </a:extLst>
          </p:cNvPr>
          <p:cNvCxnSpPr>
            <a:cxnSpLocks/>
            <a:endCxn id="11" idx="1"/>
          </p:cNvCxnSpPr>
          <p:nvPr/>
        </p:nvCxnSpPr>
        <p:spPr>
          <a:xfrm flipH="1" flipV="1">
            <a:off x="2057049" y="4095972"/>
            <a:ext cx="4569246" cy="177069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73D0CF-C958-0BD8-224A-D6EEEB4B6708}"/>
                  </a:ext>
                </a:extLst>
              </p:cNvPr>
              <p:cNvSpPr txBox="1"/>
              <p:nvPr/>
            </p:nvSpPr>
            <p:spPr>
              <a:xfrm>
                <a:off x="3504305" y="3899312"/>
                <a:ext cx="6603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𝑮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73D0CF-C958-0BD8-224A-D6EEEB4B6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305" y="3899312"/>
                <a:ext cx="660385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CB42C6E-7299-4400-D166-E289BB1BC642}"/>
                  </a:ext>
                </a:extLst>
              </p:cNvPr>
              <p:cNvSpPr txBox="1"/>
              <p:nvPr/>
            </p:nvSpPr>
            <p:spPr>
              <a:xfrm>
                <a:off x="4978008" y="3524957"/>
                <a:ext cx="78559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CB42C6E-7299-4400-D166-E289BB1BC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008" y="3524957"/>
                <a:ext cx="78559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D16F5BF-314C-2F08-4052-036360EBB69F}"/>
                  </a:ext>
                </a:extLst>
              </p:cNvPr>
              <p:cNvSpPr txBox="1"/>
              <p:nvPr/>
            </p:nvSpPr>
            <p:spPr>
              <a:xfrm>
                <a:off x="1424250" y="3524957"/>
                <a:ext cx="7027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D16F5BF-314C-2F08-4052-036360EBB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250" y="3524957"/>
                <a:ext cx="7027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B48D20F-D5E6-D52F-A23C-5780C184033F}"/>
              </a:ext>
            </a:extLst>
          </p:cNvPr>
          <p:cNvCxnSpPr>
            <a:cxnSpLocks/>
          </p:cNvCxnSpPr>
          <p:nvPr/>
        </p:nvCxnSpPr>
        <p:spPr>
          <a:xfrm flipH="1">
            <a:off x="4219094" y="3097047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24345FC-B73A-B1D0-321B-47078AB4EDD6}"/>
              </a:ext>
            </a:extLst>
          </p:cNvPr>
          <p:cNvCxnSpPr>
            <a:cxnSpLocks/>
          </p:cNvCxnSpPr>
          <p:nvPr/>
        </p:nvCxnSpPr>
        <p:spPr>
          <a:xfrm flipH="1">
            <a:off x="4341672" y="3293707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CEC64F-D2EA-5CB4-45A2-1715350B7D84}"/>
              </a:ext>
            </a:extLst>
          </p:cNvPr>
          <p:cNvCxnSpPr>
            <a:cxnSpLocks/>
          </p:cNvCxnSpPr>
          <p:nvPr/>
        </p:nvCxnSpPr>
        <p:spPr>
          <a:xfrm flipH="1">
            <a:off x="5524516" y="4586530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1DE451F-925D-CC1D-82A0-2F57F4C5EC27}"/>
              </a:ext>
            </a:extLst>
          </p:cNvPr>
          <p:cNvCxnSpPr>
            <a:cxnSpLocks/>
          </p:cNvCxnSpPr>
          <p:nvPr/>
        </p:nvCxnSpPr>
        <p:spPr>
          <a:xfrm flipH="1">
            <a:off x="5647094" y="4783190"/>
            <a:ext cx="385776" cy="3148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DEB9DC6-15A7-F371-AFBA-6CE47CADD565}"/>
              </a:ext>
            </a:extLst>
          </p:cNvPr>
          <p:cNvCxnSpPr>
            <a:cxnSpLocks/>
          </p:cNvCxnSpPr>
          <p:nvPr/>
        </p:nvCxnSpPr>
        <p:spPr>
          <a:xfrm flipH="1" flipV="1">
            <a:off x="2592732" y="3046134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232D52B-2344-FB07-79B3-07BD31E6BF28}"/>
              </a:ext>
            </a:extLst>
          </p:cNvPr>
          <p:cNvCxnSpPr>
            <a:cxnSpLocks/>
          </p:cNvCxnSpPr>
          <p:nvPr/>
        </p:nvCxnSpPr>
        <p:spPr>
          <a:xfrm flipH="1" flipV="1">
            <a:off x="2428016" y="3224709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039B3A5-0857-464D-F04A-C59D6CD503C1}"/>
              </a:ext>
            </a:extLst>
          </p:cNvPr>
          <p:cNvCxnSpPr>
            <a:cxnSpLocks/>
          </p:cNvCxnSpPr>
          <p:nvPr/>
        </p:nvCxnSpPr>
        <p:spPr>
          <a:xfrm flipH="1" flipV="1">
            <a:off x="2302736" y="3411911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A613C04-F5DF-14A4-CB73-A17610BAEE32}"/>
              </a:ext>
            </a:extLst>
          </p:cNvPr>
          <p:cNvCxnSpPr>
            <a:cxnSpLocks/>
          </p:cNvCxnSpPr>
          <p:nvPr/>
        </p:nvCxnSpPr>
        <p:spPr>
          <a:xfrm flipH="1" flipV="1">
            <a:off x="1455828" y="4354467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56B6068-11C2-CEAA-22D6-B0A890C7AC4A}"/>
              </a:ext>
            </a:extLst>
          </p:cNvPr>
          <p:cNvCxnSpPr>
            <a:cxnSpLocks/>
          </p:cNvCxnSpPr>
          <p:nvPr/>
        </p:nvCxnSpPr>
        <p:spPr>
          <a:xfrm flipH="1" flipV="1">
            <a:off x="1291112" y="4533042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D126E71-B0D2-2736-75F0-D65FCA7B82E0}"/>
              </a:ext>
            </a:extLst>
          </p:cNvPr>
          <p:cNvCxnSpPr>
            <a:cxnSpLocks/>
          </p:cNvCxnSpPr>
          <p:nvPr/>
        </p:nvCxnSpPr>
        <p:spPr>
          <a:xfrm flipH="1" flipV="1">
            <a:off x="1165832" y="4720244"/>
            <a:ext cx="411269" cy="36577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C289355-2080-6AFD-9F3B-4D541DD0DEF0}"/>
                  </a:ext>
                </a:extLst>
              </p:cNvPr>
              <p:cNvSpPr txBox="1"/>
              <p:nvPr/>
            </p:nvSpPr>
            <p:spPr>
              <a:xfrm>
                <a:off x="-537932" y="5656273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C289355-2080-6AFD-9F3B-4D541DD0D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37932" y="5656273"/>
                <a:ext cx="1666670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5226FD2-CD5F-9C2C-C6A1-3849AD93CB9A}"/>
                  </a:ext>
                </a:extLst>
              </p:cNvPr>
              <p:cNvSpPr txBox="1"/>
              <p:nvPr/>
            </p:nvSpPr>
            <p:spPr>
              <a:xfrm>
                <a:off x="6097019" y="5512721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5226FD2-CD5F-9C2C-C6A1-3849AD93C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019" y="5512721"/>
                <a:ext cx="1666670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40311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2897</TotalTime>
  <Words>246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Corbel</vt:lpstr>
      <vt:lpstr>Retrospect</vt:lpstr>
      <vt:lpstr>Unit 5-4  Medians, Altitudes, and Centroids</vt:lpstr>
      <vt:lpstr>PowerPoint Presentation</vt:lpstr>
      <vt:lpstr>Median:</vt:lpstr>
      <vt:lpstr>PowerPoint Presentation</vt:lpstr>
      <vt:lpstr>PowerPoint Presentation</vt:lpstr>
      <vt:lpstr>Centroid Theorem: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24</cp:revision>
  <cp:lastPrinted>2021-12-23T21:33:34Z</cp:lastPrinted>
  <dcterms:created xsi:type="dcterms:W3CDTF">2018-01-04T19:16:30Z</dcterms:created>
  <dcterms:modified xsi:type="dcterms:W3CDTF">2024-08-12T21:29:50Z</dcterms:modified>
</cp:coreProperties>
</file>